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8" r:id="rId5"/>
    <p:sldId id="266" r:id="rId6"/>
    <p:sldId id="290" r:id="rId7"/>
    <p:sldId id="301" r:id="rId8"/>
    <p:sldId id="299" r:id="rId9"/>
    <p:sldId id="293" r:id="rId10"/>
    <p:sldId id="302" r:id="rId11"/>
    <p:sldId id="305" r:id="rId12"/>
    <p:sldId id="304" r:id="rId13"/>
    <p:sldId id="292" r:id="rId14"/>
    <p:sldId id="306" r:id="rId15"/>
    <p:sldId id="307" r:id="rId16"/>
    <p:sldId id="263"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A750F9-96E5-451E-8FE3-B3B0293F7ECB}" v="130" dt="2025-09-15T14:25:0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5400" autoAdjust="0"/>
  </p:normalViewPr>
  <p:slideViewPr>
    <p:cSldViewPr snapToGrid="0">
      <p:cViewPr>
        <p:scale>
          <a:sx n="125" d="100"/>
          <a:sy n="125" d="100"/>
        </p:scale>
        <p:origin x="192"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y Lebreton" userId="a97ed987-e270-4920-aa36-d611d1ef1df4" providerId="ADAL" clId="{41858BB0-004A-440C-835A-9F5B5AB0783A}"/>
    <pc:docChg chg="undo custSel addSld delSld modSld sldOrd">
      <pc:chgData name="Remy Lebreton" userId="a97ed987-e270-4920-aa36-d611d1ef1df4" providerId="ADAL" clId="{41858BB0-004A-440C-835A-9F5B5AB0783A}" dt="2025-09-15T14:25:44.491" v="4463" actId="166"/>
      <pc:docMkLst>
        <pc:docMk/>
      </pc:docMkLst>
      <pc:sldChg chg="addSp delSp modSp mod">
        <pc:chgData name="Remy Lebreton" userId="a97ed987-e270-4920-aa36-d611d1ef1df4" providerId="ADAL" clId="{41858BB0-004A-440C-835A-9F5B5AB0783A}" dt="2025-09-15T14:04:02.147" v="4244" actId="478"/>
        <pc:sldMkLst>
          <pc:docMk/>
          <pc:sldMk cId="3714552222" sldId="263"/>
        </pc:sldMkLst>
        <pc:picChg chg="add del mod">
          <ac:chgData name="Remy Lebreton" userId="a97ed987-e270-4920-aa36-d611d1ef1df4" providerId="ADAL" clId="{41858BB0-004A-440C-835A-9F5B5AB0783A}" dt="2025-09-15T14:04:02.147" v="4244" actId="478"/>
          <ac:picMkLst>
            <pc:docMk/>
            <pc:sldMk cId="3714552222" sldId="263"/>
            <ac:picMk id="2" creationId="{ED8CEF50-C6FC-9032-809B-25252F76A172}"/>
          </ac:picMkLst>
        </pc:picChg>
      </pc:sldChg>
      <pc:sldChg chg="modSp mod">
        <pc:chgData name="Remy Lebreton" userId="a97ed987-e270-4920-aa36-d611d1ef1df4" providerId="ADAL" clId="{41858BB0-004A-440C-835A-9F5B5AB0783A}" dt="2025-09-15T09:22:15.984" v="352" actId="20577"/>
        <pc:sldMkLst>
          <pc:docMk/>
          <pc:sldMk cId="2919335534" sldId="266"/>
        </pc:sldMkLst>
        <pc:spChg chg="mod">
          <ac:chgData name="Remy Lebreton" userId="a97ed987-e270-4920-aa36-d611d1ef1df4" providerId="ADAL" clId="{41858BB0-004A-440C-835A-9F5B5AB0783A}" dt="2025-09-15T09:22:15.984" v="352" actId="20577"/>
          <ac:spMkLst>
            <pc:docMk/>
            <pc:sldMk cId="2919335534" sldId="266"/>
            <ac:spMk id="4" creationId="{246B400C-01DE-4371-90DE-D266CB33ACCB}"/>
          </ac:spMkLst>
        </pc:spChg>
      </pc:sldChg>
      <pc:sldChg chg="addSp delSp modSp del mod">
        <pc:chgData name="Remy Lebreton" userId="a97ed987-e270-4920-aa36-d611d1ef1df4" providerId="ADAL" clId="{41858BB0-004A-440C-835A-9F5B5AB0783A}" dt="2025-09-15T09:17:17.756" v="239" actId="47"/>
        <pc:sldMkLst>
          <pc:docMk/>
          <pc:sldMk cId="1995891567" sldId="278"/>
        </pc:sldMkLst>
        <pc:spChg chg="add del mod">
          <ac:chgData name="Remy Lebreton" userId="a97ed987-e270-4920-aa36-d611d1ef1df4" providerId="ADAL" clId="{41858BB0-004A-440C-835A-9F5B5AB0783A}" dt="2025-09-15T09:09:13.230" v="106" actId="478"/>
          <ac:spMkLst>
            <pc:docMk/>
            <pc:sldMk cId="1995891567" sldId="278"/>
            <ac:spMk id="3" creationId="{48CCE561-C593-0ADA-6E42-7BC94A546683}"/>
          </ac:spMkLst>
        </pc:spChg>
        <pc:spChg chg="del">
          <ac:chgData name="Remy Lebreton" userId="a97ed987-e270-4920-aa36-d611d1ef1df4" providerId="ADAL" clId="{41858BB0-004A-440C-835A-9F5B5AB0783A}" dt="2025-09-15T09:09:39.950" v="123" actId="478"/>
          <ac:spMkLst>
            <pc:docMk/>
            <pc:sldMk cId="1995891567" sldId="278"/>
            <ac:spMk id="4" creationId="{F14E2E07-2956-4930-93CD-AD68B4D480E7}"/>
          </ac:spMkLst>
        </pc:spChg>
        <pc:spChg chg="add del">
          <ac:chgData name="Remy Lebreton" userId="a97ed987-e270-4920-aa36-d611d1ef1df4" providerId="ADAL" clId="{41858BB0-004A-440C-835A-9F5B5AB0783A}" dt="2025-09-15T09:09:51.460" v="127" actId="478"/>
          <ac:spMkLst>
            <pc:docMk/>
            <pc:sldMk cId="1995891567" sldId="278"/>
            <ac:spMk id="6" creationId="{CA0AC05E-A468-4C42-8DEC-9A6AFDE1E974}"/>
          </ac:spMkLst>
        </pc:spChg>
        <pc:spChg chg="mod">
          <ac:chgData name="Remy Lebreton" userId="a97ed987-e270-4920-aa36-d611d1ef1df4" providerId="ADAL" clId="{41858BB0-004A-440C-835A-9F5B5AB0783A}" dt="2025-09-15T09:09:35.082" v="122" actId="20577"/>
          <ac:spMkLst>
            <pc:docMk/>
            <pc:sldMk cId="1995891567" sldId="278"/>
            <ac:spMk id="7" creationId="{CEECC402-405E-43FC-8C25-03A30243C3B8}"/>
          </ac:spMkLst>
        </pc:spChg>
        <pc:spChg chg="add del mod">
          <ac:chgData name="Remy Lebreton" userId="a97ed987-e270-4920-aa36-d611d1ef1df4" providerId="ADAL" clId="{41858BB0-004A-440C-835A-9F5B5AB0783A}" dt="2025-09-15T09:09:41.801" v="124" actId="478"/>
          <ac:spMkLst>
            <pc:docMk/>
            <pc:sldMk cId="1995891567" sldId="278"/>
            <ac:spMk id="8" creationId="{36A594BD-C2A9-A17A-4535-EB7960046A7C}"/>
          </ac:spMkLst>
        </pc:spChg>
        <pc:spChg chg="del mod">
          <ac:chgData name="Remy Lebreton" userId="a97ed987-e270-4920-aa36-d611d1ef1df4" providerId="ADAL" clId="{41858BB0-004A-440C-835A-9F5B5AB0783A}" dt="2025-09-15T09:09:15.360" v="108" actId="478"/>
          <ac:spMkLst>
            <pc:docMk/>
            <pc:sldMk cId="1995891567" sldId="278"/>
            <ac:spMk id="16" creationId="{8BF6A6A3-5685-4424-9BD6-8E00BED3EC1C}"/>
          </ac:spMkLst>
        </pc:spChg>
        <pc:picChg chg="del">
          <ac:chgData name="Remy Lebreton" userId="a97ed987-e270-4920-aa36-d611d1ef1df4" providerId="ADAL" clId="{41858BB0-004A-440C-835A-9F5B5AB0783A}" dt="2025-09-15T09:09:12.437" v="105" actId="478"/>
          <ac:picMkLst>
            <pc:docMk/>
            <pc:sldMk cId="1995891567" sldId="278"/>
            <ac:picMk id="13" creationId="{3F82B594-8624-49D8-BE67-CDD807EEB05C}"/>
          </ac:picMkLst>
        </pc:picChg>
      </pc:sldChg>
      <pc:sldChg chg="del">
        <pc:chgData name="Remy Lebreton" userId="a97ed987-e270-4920-aa36-d611d1ef1df4" providerId="ADAL" clId="{41858BB0-004A-440C-835A-9F5B5AB0783A}" dt="2025-09-15T09:39:12.426" v="785" actId="47"/>
        <pc:sldMkLst>
          <pc:docMk/>
          <pc:sldMk cId="1887125842" sldId="280"/>
        </pc:sldMkLst>
      </pc:sldChg>
      <pc:sldChg chg="del">
        <pc:chgData name="Remy Lebreton" userId="a97ed987-e270-4920-aa36-d611d1ef1df4" providerId="ADAL" clId="{41858BB0-004A-440C-835A-9F5B5AB0783A}" dt="2025-09-15T09:39:13.835" v="786" actId="47"/>
        <pc:sldMkLst>
          <pc:docMk/>
          <pc:sldMk cId="3421177585" sldId="281"/>
        </pc:sldMkLst>
      </pc:sldChg>
      <pc:sldChg chg="del">
        <pc:chgData name="Remy Lebreton" userId="a97ed987-e270-4920-aa36-d611d1ef1df4" providerId="ADAL" clId="{41858BB0-004A-440C-835A-9F5B5AB0783A}" dt="2025-09-15T09:09:03.930" v="102" actId="47"/>
        <pc:sldMkLst>
          <pc:docMk/>
          <pc:sldMk cId="2394157606" sldId="283"/>
        </pc:sldMkLst>
      </pc:sldChg>
      <pc:sldChg chg="del mod modShow">
        <pc:chgData name="Remy Lebreton" userId="a97ed987-e270-4920-aa36-d611d1ef1df4" providerId="ADAL" clId="{41858BB0-004A-440C-835A-9F5B5AB0783A}" dt="2025-09-15T09:05:09.254" v="25" actId="47"/>
        <pc:sldMkLst>
          <pc:docMk/>
          <pc:sldMk cId="2160806711" sldId="285"/>
        </pc:sldMkLst>
      </pc:sldChg>
      <pc:sldChg chg="del mod modShow">
        <pc:chgData name="Remy Lebreton" userId="a97ed987-e270-4920-aa36-d611d1ef1df4" providerId="ADAL" clId="{41858BB0-004A-440C-835A-9F5B5AB0783A}" dt="2025-09-15T09:05:07.391" v="23" actId="47"/>
        <pc:sldMkLst>
          <pc:docMk/>
          <pc:sldMk cId="633500547" sldId="286"/>
        </pc:sldMkLst>
      </pc:sldChg>
      <pc:sldChg chg="del mod modShow">
        <pc:chgData name="Remy Lebreton" userId="a97ed987-e270-4920-aa36-d611d1ef1df4" providerId="ADAL" clId="{41858BB0-004A-440C-835A-9F5B5AB0783A}" dt="2025-09-15T09:05:22.251" v="28" actId="47"/>
        <pc:sldMkLst>
          <pc:docMk/>
          <pc:sldMk cId="2314134867" sldId="287"/>
        </pc:sldMkLst>
      </pc:sldChg>
      <pc:sldChg chg="del mod modShow">
        <pc:chgData name="Remy Lebreton" userId="a97ed987-e270-4920-aa36-d611d1ef1df4" providerId="ADAL" clId="{41858BB0-004A-440C-835A-9F5B5AB0783A}" dt="2025-09-15T09:05:08.291" v="24" actId="47"/>
        <pc:sldMkLst>
          <pc:docMk/>
          <pc:sldMk cId="1864596890" sldId="288"/>
        </pc:sldMkLst>
      </pc:sldChg>
      <pc:sldChg chg="modSp add del mod">
        <pc:chgData name="Remy Lebreton" userId="a97ed987-e270-4920-aa36-d611d1ef1df4" providerId="ADAL" clId="{41858BB0-004A-440C-835A-9F5B5AB0783A}" dt="2025-09-15T13:38:29.157" v="3982"/>
        <pc:sldMkLst>
          <pc:docMk/>
          <pc:sldMk cId="591987344" sldId="292"/>
        </pc:sldMkLst>
        <pc:spChg chg="mod">
          <ac:chgData name="Remy Lebreton" userId="a97ed987-e270-4920-aa36-d611d1ef1df4" providerId="ADAL" clId="{41858BB0-004A-440C-835A-9F5B5AB0783A}" dt="2025-09-15T08:58:16.834" v="4" actId="20577"/>
          <ac:spMkLst>
            <pc:docMk/>
            <pc:sldMk cId="591987344" sldId="292"/>
            <ac:spMk id="3" creationId="{A0EB5779-CE02-46BD-86CC-EC6A660B3209}"/>
          </ac:spMkLst>
        </pc:spChg>
      </pc:sldChg>
      <pc:sldChg chg="add del">
        <pc:chgData name="Remy Lebreton" userId="a97ed987-e270-4920-aa36-d611d1ef1df4" providerId="ADAL" clId="{41858BB0-004A-440C-835A-9F5B5AB0783A}" dt="2025-09-15T13:39:49.689" v="4012"/>
        <pc:sldMkLst>
          <pc:docMk/>
          <pc:sldMk cId="3878476265" sldId="293"/>
        </pc:sldMkLst>
      </pc:sldChg>
      <pc:sldChg chg="add del">
        <pc:chgData name="Remy Lebreton" userId="a97ed987-e270-4920-aa36-d611d1ef1df4" providerId="ADAL" clId="{41858BB0-004A-440C-835A-9F5B5AB0783A}" dt="2025-09-15T09:07:01.208" v="42" actId="47"/>
        <pc:sldMkLst>
          <pc:docMk/>
          <pc:sldMk cId="21499328" sldId="295"/>
        </pc:sldMkLst>
      </pc:sldChg>
      <pc:sldChg chg="del">
        <pc:chgData name="Remy Lebreton" userId="a97ed987-e270-4920-aa36-d611d1ef1df4" providerId="ADAL" clId="{41858BB0-004A-440C-835A-9F5B5AB0783A}" dt="2025-09-15T12:49:31.804" v="2764" actId="47"/>
        <pc:sldMkLst>
          <pc:docMk/>
          <pc:sldMk cId="1787205748" sldId="296"/>
        </pc:sldMkLst>
      </pc:sldChg>
      <pc:sldChg chg="modSp del mod">
        <pc:chgData name="Remy Lebreton" userId="a97ed987-e270-4920-aa36-d611d1ef1df4" providerId="ADAL" clId="{41858BB0-004A-440C-835A-9F5B5AB0783A}" dt="2025-09-15T13:34:54.381" v="3976" actId="47"/>
        <pc:sldMkLst>
          <pc:docMk/>
          <pc:sldMk cId="3550624904" sldId="297"/>
        </pc:sldMkLst>
        <pc:spChg chg="mod">
          <ac:chgData name="Remy Lebreton" userId="a97ed987-e270-4920-aa36-d611d1ef1df4" providerId="ADAL" clId="{41858BB0-004A-440C-835A-9F5B5AB0783A}" dt="2025-09-15T13:03:47.620" v="3670" actId="20577"/>
          <ac:spMkLst>
            <pc:docMk/>
            <pc:sldMk cId="3550624904" sldId="297"/>
            <ac:spMk id="5" creationId="{CFF088BE-EB2A-4ADE-8906-75921CA985D7}"/>
          </ac:spMkLst>
        </pc:spChg>
      </pc:sldChg>
      <pc:sldChg chg="del">
        <pc:chgData name="Remy Lebreton" userId="a97ed987-e270-4920-aa36-d611d1ef1df4" providerId="ADAL" clId="{41858BB0-004A-440C-835A-9F5B5AB0783A}" dt="2025-09-15T13:34:56.101" v="3977" actId="47"/>
        <pc:sldMkLst>
          <pc:docMk/>
          <pc:sldMk cId="2408037704" sldId="298"/>
        </pc:sldMkLst>
      </pc:sldChg>
      <pc:sldChg chg="addSp delSp modSp add mod modNotesTx">
        <pc:chgData name="Remy Lebreton" userId="a97ed987-e270-4920-aa36-d611d1ef1df4" providerId="ADAL" clId="{41858BB0-004A-440C-835A-9F5B5AB0783A}" dt="2025-09-15T12:49:54.735" v="2796" actId="20577"/>
        <pc:sldMkLst>
          <pc:docMk/>
          <pc:sldMk cId="1036678079" sldId="299"/>
        </pc:sldMkLst>
        <pc:spChg chg="mod">
          <ac:chgData name="Remy Lebreton" userId="a97ed987-e270-4920-aa36-d611d1ef1df4" providerId="ADAL" clId="{41858BB0-004A-440C-835A-9F5B5AB0783A}" dt="2025-09-15T09:07:33.886" v="75" actId="14100"/>
          <ac:spMkLst>
            <pc:docMk/>
            <pc:sldMk cId="1036678079" sldId="299"/>
            <ac:spMk id="2" creationId="{81EC5B86-682D-C972-41FD-EBCD954FAAEE}"/>
          </ac:spMkLst>
        </pc:spChg>
        <pc:spChg chg="mod ord">
          <ac:chgData name="Remy Lebreton" userId="a97ed987-e270-4920-aa36-d611d1ef1df4" providerId="ADAL" clId="{41858BB0-004A-440C-835A-9F5B5AB0783A}" dt="2025-09-15T09:08:09.052" v="101" actId="166"/>
          <ac:spMkLst>
            <pc:docMk/>
            <pc:sldMk cId="1036678079" sldId="299"/>
            <ac:spMk id="3" creationId="{79BDB97E-43D7-DB3F-ECAA-CB193D20771D}"/>
          </ac:spMkLst>
        </pc:spChg>
        <pc:spChg chg="mod ord">
          <ac:chgData name="Remy Lebreton" userId="a97ed987-e270-4920-aa36-d611d1ef1df4" providerId="ADAL" clId="{41858BB0-004A-440C-835A-9F5B5AB0783A}" dt="2025-09-15T09:08:04.517" v="100" actId="167"/>
          <ac:spMkLst>
            <pc:docMk/>
            <pc:sldMk cId="1036678079" sldId="299"/>
            <ac:spMk id="8" creationId="{3FEC53FA-E85D-D810-BF45-5668FA7E3855}"/>
          </ac:spMkLst>
        </pc:spChg>
        <pc:spChg chg="mod">
          <ac:chgData name="Remy Lebreton" userId="a97ed987-e270-4920-aa36-d611d1ef1df4" providerId="ADAL" clId="{41858BB0-004A-440C-835A-9F5B5AB0783A}" dt="2025-09-15T09:10:33.279" v="143" actId="20577"/>
          <ac:spMkLst>
            <pc:docMk/>
            <pc:sldMk cId="1036678079" sldId="299"/>
            <ac:spMk id="14" creationId="{D3978F44-FA6F-CE69-85EA-4E0EEB2FF012}"/>
          </ac:spMkLst>
        </pc:spChg>
        <pc:picChg chg="add del mod">
          <ac:chgData name="Remy Lebreton" userId="a97ed987-e270-4920-aa36-d611d1ef1df4" providerId="ADAL" clId="{41858BB0-004A-440C-835A-9F5B5AB0783A}" dt="2025-09-15T09:06:37.906" v="40" actId="478"/>
          <ac:picMkLst>
            <pc:docMk/>
            <pc:sldMk cId="1036678079" sldId="299"/>
            <ac:picMk id="9" creationId="{46605AD3-A1AB-AFB0-82F4-77120458B957}"/>
          </ac:picMkLst>
        </pc:picChg>
        <pc:picChg chg="del">
          <ac:chgData name="Remy Lebreton" userId="a97ed987-e270-4920-aa36-d611d1ef1df4" providerId="ADAL" clId="{41858BB0-004A-440C-835A-9F5B5AB0783A}" dt="2025-09-15T09:05:31.851" v="29" actId="478"/>
          <ac:picMkLst>
            <pc:docMk/>
            <pc:sldMk cId="1036678079" sldId="299"/>
            <ac:picMk id="10" creationId="{B88CE0DA-DA12-FBA4-0A4F-F69FD1730E2F}"/>
          </ac:picMkLst>
        </pc:picChg>
        <pc:picChg chg="add mod">
          <ac:chgData name="Remy Lebreton" userId="a97ed987-e270-4920-aa36-d611d1ef1df4" providerId="ADAL" clId="{41858BB0-004A-440C-835A-9F5B5AB0783A}" dt="2025-09-15T09:07:26.163" v="73"/>
          <ac:picMkLst>
            <pc:docMk/>
            <pc:sldMk cId="1036678079" sldId="299"/>
            <ac:picMk id="11" creationId="{EFFDB67E-8CDB-5C85-2767-E1809F2ADEE4}"/>
          </ac:picMkLst>
        </pc:picChg>
      </pc:sldChg>
      <pc:sldChg chg="addSp delSp modSp add del mod modNotesTx">
        <pc:chgData name="Remy Lebreton" userId="a97ed987-e270-4920-aa36-d611d1ef1df4" providerId="ADAL" clId="{41858BB0-004A-440C-835A-9F5B5AB0783A}" dt="2025-09-15T09:37:52.436" v="771" actId="47"/>
        <pc:sldMkLst>
          <pc:docMk/>
          <pc:sldMk cId="3886868071" sldId="300"/>
        </pc:sldMkLst>
        <pc:spChg chg="mod">
          <ac:chgData name="Remy Lebreton" userId="a97ed987-e270-4920-aa36-d611d1ef1df4" providerId="ADAL" clId="{41858BB0-004A-440C-835A-9F5B5AB0783A}" dt="2025-09-15T09:10:07.277" v="131" actId="20577"/>
          <ac:spMkLst>
            <pc:docMk/>
            <pc:sldMk cId="3886868071" sldId="300"/>
            <ac:spMk id="2" creationId="{BB00C15B-303E-1B65-8FDD-7EE2F189ED51}"/>
          </ac:spMkLst>
        </pc:spChg>
        <pc:spChg chg="mod">
          <ac:chgData name="Remy Lebreton" userId="a97ed987-e270-4920-aa36-d611d1ef1df4" providerId="ADAL" clId="{41858BB0-004A-440C-835A-9F5B5AB0783A}" dt="2025-09-15T09:29:34.203" v="507" actId="21"/>
          <ac:spMkLst>
            <pc:docMk/>
            <pc:sldMk cId="3886868071" sldId="300"/>
            <ac:spMk id="3" creationId="{25C0E2C3-A8DA-F924-A877-AEEAB00C9037}"/>
          </ac:spMkLst>
        </pc:spChg>
        <pc:spChg chg="del">
          <ac:chgData name="Remy Lebreton" userId="a97ed987-e270-4920-aa36-d611d1ef1df4" providerId="ADAL" clId="{41858BB0-004A-440C-835A-9F5B5AB0783A}" dt="2025-09-15T09:10:24.281" v="139" actId="478"/>
          <ac:spMkLst>
            <pc:docMk/>
            <pc:sldMk cId="3886868071" sldId="300"/>
            <ac:spMk id="4" creationId="{66369BF4-B98D-F762-AF82-2739077999ED}"/>
          </ac:spMkLst>
        </pc:spChg>
        <pc:spChg chg="mod ord">
          <ac:chgData name="Remy Lebreton" userId="a97ed987-e270-4920-aa36-d611d1ef1df4" providerId="ADAL" clId="{41858BB0-004A-440C-835A-9F5B5AB0783A}" dt="2025-09-15T09:17:12.446" v="238" actId="167"/>
          <ac:spMkLst>
            <pc:docMk/>
            <pc:sldMk cId="3886868071" sldId="300"/>
            <ac:spMk id="5" creationId="{922DA006-C988-B7C4-DBB7-1EB6272E0C0A}"/>
          </ac:spMkLst>
        </pc:spChg>
        <pc:spChg chg="del">
          <ac:chgData name="Remy Lebreton" userId="a97ed987-e270-4920-aa36-d611d1ef1df4" providerId="ADAL" clId="{41858BB0-004A-440C-835A-9F5B5AB0783A}" dt="2025-09-15T09:10:22.620" v="137" actId="478"/>
          <ac:spMkLst>
            <pc:docMk/>
            <pc:sldMk cId="3886868071" sldId="300"/>
            <ac:spMk id="6" creationId="{C22B69E3-E4F6-E771-1EA2-D202190550E8}"/>
          </ac:spMkLst>
        </pc:spChg>
        <pc:spChg chg="del">
          <ac:chgData name="Remy Lebreton" userId="a97ed987-e270-4920-aa36-d611d1ef1df4" providerId="ADAL" clId="{41858BB0-004A-440C-835A-9F5B5AB0783A}" dt="2025-09-15T09:10:23.649" v="138" actId="478"/>
          <ac:spMkLst>
            <pc:docMk/>
            <pc:sldMk cId="3886868071" sldId="300"/>
            <ac:spMk id="7" creationId="{369D1663-F19F-C620-3FE9-D381C8FADEFC}"/>
          </ac:spMkLst>
        </pc:spChg>
        <pc:spChg chg="del">
          <ac:chgData name="Remy Lebreton" userId="a97ed987-e270-4920-aa36-d611d1ef1df4" providerId="ADAL" clId="{41858BB0-004A-440C-835A-9F5B5AB0783A}" dt="2025-09-15T09:10:22.620" v="137" actId="478"/>
          <ac:spMkLst>
            <pc:docMk/>
            <pc:sldMk cId="3886868071" sldId="300"/>
            <ac:spMk id="8" creationId="{6A2E371B-B2B3-A61A-F4E9-24096251AA63}"/>
          </ac:spMkLst>
        </pc:spChg>
        <pc:spChg chg="add mod ord">
          <ac:chgData name="Remy Lebreton" userId="a97ed987-e270-4920-aa36-d611d1ef1df4" providerId="ADAL" clId="{41858BB0-004A-440C-835A-9F5B5AB0783A}" dt="2025-09-15T09:16:52.155" v="232" actId="167"/>
          <ac:spMkLst>
            <pc:docMk/>
            <pc:sldMk cId="3886868071" sldId="300"/>
            <ac:spMk id="9" creationId="{41799C3C-2FE4-6A8B-62CA-1A8AA1E2C4B7}"/>
          </ac:spMkLst>
        </pc:spChg>
        <pc:spChg chg="add mod ord">
          <ac:chgData name="Remy Lebreton" userId="a97ed987-e270-4920-aa36-d611d1ef1df4" providerId="ADAL" clId="{41858BB0-004A-440C-835A-9F5B5AB0783A}" dt="2025-09-15T09:17:09.975" v="237" actId="167"/>
          <ac:spMkLst>
            <pc:docMk/>
            <pc:sldMk cId="3886868071" sldId="300"/>
            <ac:spMk id="10" creationId="{F18FFB31-4349-7F3B-D5EC-043646D5B956}"/>
          </ac:spMkLst>
        </pc:spChg>
        <pc:spChg chg="del">
          <ac:chgData name="Remy Lebreton" userId="a97ed987-e270-4920-aa36-d611d1ef1df4" providerId="ADAL" clId="{41858BB0-004A-440C-835A-9F5B5AB0783A}" dt="2025-09-15T09:10:31.450" v="142" actId="478"/>
          <ac:spMkLst>
            <pc:docMk/>
            <pc:sldMk cId="3886868071" sldId="300"/>
            <ac:spMk id="14" creationId="{1368ECCB-6050-C732-BF1A-024BF23073C1}"/>
          </ac:spMkLst>
        </pc:spChg>
        <pc:picChg chg="del">
          <ac:chgData name="Remy Lebreton" userId="a97ed987-e270-4920-aa36-d611d1ef1df4" providerId="ADAL" clId="{41858BB0-004A-440C-835A-9F5B5AB0783A}" dt="2025-09-15T09:10:08.510" v="132" actId="478"/>
          <ac:picMkLst>
            <pc:docMk/>
            <pc:sldMk cId="3886868071" sldId="300"/>
            <ac:picMk id="11" creationId="{74F79EDA-7051-0925-EBD4-7EDE930174A4}"/>
          </ac:picMkLst>
        </pc:picChg>
      </pc:sldChg>
      <pc:sldChg chg="modSp add mod ord">
        <pc:chgData name="Remy Lebreton" userId="a97ed987-e270-4920-aa36-d611d1ef1df4" providerId="ADAL" clId="{41858BB0-004A-440C-835A-9F5B5AB0783A}" dt="2025-09-15T14:16:10.873" v="4420" actId="167"/>
        <pc:sldMkLst>
          <pc:docMk/>
          <pc:sldMk cId="949622896" sldId="301"/>
        </pc:sldMkLst>
        <pc:spChg chg="mod ord">
          <ac:chgData name="Remy Lebreton" userId="a97ed987-e270-4920-aa36-d611d1ef1df4" providerId="ADAL" clId="{41858BB0-004A-440C-835A-9F5B5AB0783A}" dt="2025-09-15T14:04:53.877" v="4250" actId="167"/>
          <ac:spMkLst>
            <pc:docMk/>
            <pc:sldMk cId="949622896" sldId="301"/>
            <ac:spMk id="5" creationId="{340EE612-EB0D-DE41-22A8-3ED293040C98}"/>
          </ac:spMkLst>
        </pc:spChg>
        <pc:spChg chg="ord">
          <ac:chgData name="Remy Lebreton" userId="a97ed987-e270-4920-aa36-d611d1ef1df4" providerId="ADAL" clId="{41858BB0-004A-440C-835A-9F5B5AB0783A}" dt="2025-09-15T14:04:48.470" v="4247" actId="167"/>
          <ac:spMkLst>
            <pc:docMk/>
            <pc:sldMk cId="949622896" sldId="301"/>
            <ac:spMk id="9" creationId="{7FBB8BE9-17C9-2553-DAAD-F7BDFD81DD32}"/>
          </ac:spMkLst>
        </pc:spChg>
        <pc:spChg chg="mod ord">
          <ac:chgData name="Remy Lebreton" userId="a97ed987-e270-4920-aa36-d611d1ef1df4" providerId="ADAL" clId="{41858BB0-004A-440C-835A-9F5B5AB0783A}" dt="2025-09-15T14:16:10.873" v="4420" actId="167"/>
          <ac:spMkLst>
            <pc:docMk/>
            <pc:sldMk cId="949622896" sldId="301"/>
            <ac:spMk id="10" creationId="{D97E519F-BE3D-4528-5BB6-D5EFFA78E34F}"/>
          </ac:spMkLst>
        </pc:spChg>
      </pc:sldChg>
      <pc:sldChg chg="addSp delSp modSp add mod modNotesTx">
        <pc:chgData name="Remy Lebreton" userId="a97ed987-e270-4920-aa36-d611d1ef1df4" providerId="ADAL" clId="{41858BB0-004A-440C-835A-9F5B5AB0783A}" dt="2025-09-15T13:40:01.895" v="4019" actId="20577"/>
        <pc:sldMkLst>
          <pc:docMk/>
          <pc:sldMk cId="3632025477" sldId="302"/>
        </pc:sldMkLst>
        <pc:spChg chg="mod">
          <ac:chgData name="Remy Lebreton" userId="a97ed987-e270-4920-aa36-d611d1ef1df4" providerId="ADAL" clId="{41858BB0-004A-440C-835A-9F5B5AB0783A}" dt="2025-09-15T13:40:01.895" v="4019" actId="20577"/>
          <ac:spMkLst>
            <pc:docMk/>
            <pc:sldMk cId="3632025477" sldId="302"/>
            <ac:spMk id="2" creationId="{0D00E3A1-EE51-280D-FE82-0506C9235FCC}"/>
          </ac:spMkLst>
        </pc:spChg>
        <pc:spChg chg="del mod">
          <ac:chgData name="Remy Lebreton" userId="a97ed987-e270-4920-aa36-d611d1ef1df4" providerId="ADAL" clId="{41858BB0-004A-440C-835A-9F5B5AB0783A}" dt="2025-09-15T09:23:54.863" v="383" actId="478"/>
          <ac:spMkLst>
            <pc:docMk/>
            <pc:sldMk cId="3632025477" sldId="302"/>
            <ac:spMk id="3" creationId="{008FE92E-BFA6-F66B-8F98-903033D886FF}"/>
          </ac:spMkLst>
        </pc:spChg>
        <pc:spChg chg="del">
          <ac:chgData name="Remy Lebreton" userId="a97ed987-e270-4920-aa36-d611d1ef1df4" providerId="ADAL" clId="{41858BB0-004A-440C-835A-9F5B5AB0783A}" dt="2025-09-15T09:22:51.873" v="357" actId="478"/>
          <ac:spMkLst>
            <pc:docMk/>
            <pc:sldMk cId="3632025477" sldId="302"/>
            <ac:spMk id="4" creationId="{FEDD0029-0E89-0909-85F3-0DF3FB8B713A}"/>
          </ac:spMkLst>
        </pc:spChg>
        <pc:spChg chg="mod ord">
          <ac:chgData name="Remy Lebreton" userId="a97ed987-e270-4920-aa36-d611d1ef1df4" providerId="ADAL" clId="{41858BB0-004A-440C-835A-9F5B5AB0783A}" dt="2025-09-15T09:26:07.818" v="450" actId="167"/>
          <ac:spMkLst>
            <pc:docMk/>
            <pc:sldMk cId="3632025477" sldId="302"/>
            <ac:spMk id="5" creationId="{2455D659-1BB0-33FE-5664-CEF444227E73}"/>
          </ac:spMkLst>
        </pc:spChg>
        <pc:spChg chg="del">
          <ac:chgData name="Remy Lebreton" userId="a97ed987-e270-4920-aa36-d611d1ef1df4" providerId="ADAL" clId="{41858BB0-004A-440C-835A-9F5B5AB0783A}" dt="2025-09-15T09:22:53.408" v="359" actId="478"/>
          <ac:spMkLst>
            <pc:docMk/>
            <pc:sldMk cId="3632025477" sldId="302"/>
            <ac:spMk id="6" creationId="{AFF2A9F2-7A90-30EF-8B05-D8BF70D4FB5C}"/>
          </ac:spMkLst>
        </pc:spChg>
        <pc:spChg chg="del">
          <ac:chgData name="Remy Lebreton" userId="a97ed987-e270-4920-aa36-d611d1ef1df4" providerId="ADAL" clId="{41858BB0-004A-440C-835A-9F5B5AB0783A}" dt="2025-09-15T09:22:52.570" v="358" actId="478"/>
          <ac:spMkLst>
            <pc:docMk/>
            <pc:sldMk cId="3632025477" sldId="302"/>
            <ac:spMk id="7" creationId="{5CA01574-B980-000A-DC88-B4B4D96F802E}"/>
          </ac:spMkLst>
        </pc:spChg>
        <pc:spChg chg="del">
          <ac:chgData name="Remy Lebreton" userId="a97ed987-e270-4920-aa36-d611d1ef1df4" providerId="ADAL" clId="{41858BB0-004A-440C-835A-9F5B5AB0783A}" dt="2025-09-15T09:22:54.003" v="360" actId="478"/>
          <ac:spMkLst>
            <pc:docMk/>
            <pc:sldMk cId="3632025477" sldId="302"/>
            <ac:spMk id="8" creationId="{05BE9CF5-FD57-9E91-DE68-18E83EC09735}"/>
          </ac:spMkLst>
        </pc:spChg>
        <pc:spChg chg="add mod ord">
          <ac:chgData name="Remy Lebreton" userId="a97ed987-e270-4920-aa36-d611d1ef1df4" providerId="ADAL" clId="{41858BB0-004A-440C-835A-9F5B5AB0783A}" dt="2025-09-15T09:37:12.216" v="759" actId="166"/>
          <ac:spMkLst>
            <pc:docMk/>
            <pc:sldMk cId="3632025477" sldId="302"/>
            <ac:spMk id="9" creationId="{36952E00-08E6-B2FE-8A4E-F9D95B856393}"/>
          </ac:spMkLst>
        </pc:spChg>
        <pc:spChg chg="add del mod">
          <ac:chgData name="Remy Lebreton" userId="a97ed987-e270-4920-aa36-d611d1ef1df4" providerId="ADAL" clId="{41858BB0-004A-440C-835A-9F5B5AB0783A}" dt="2025-09-15T09:24:57.498" v="423" actId="478"/>
          <ac:spMkLst>
            <pc:docMk/>
            <pc:sldMk cId="3632025477" sldId="302"/>
            <ac:spMk id="10" creationId="{902A9BD7-A1E3-C86A-0ADF-AAB5894316E2}"/>
          </ac:spMkLst>
        </pc:spChg>
        <pc:spChg chg="add del mod">
          <ac:chgData name="Remy Lebreton" userId="a97ed987-e270-4920-aa36-d611d1ef1df4" providerId="ADAL" clId="{41858BB0-004A-440C-835A-9F5B5AB0783A}" dt="2025-09-15T09:23:46.405" v="375" actId="478"/>
          <ac:spMkLst>
            <pc:docMk/>
            <pc:sldMk cId="3632025477" sldId="302"/>
            <ac:spMk id="12" creationId="{D28515D0-7ADA-0AB3-D5C6-376262CD6F7D}"/>
          </ac:spMkLst>
        </pc:spChg>
        <pc:spChg chg="del">
          <ac:chgData name="Remy Lebreton" userId="a97ed987-e270-4920-aa36-d611d1ef1df4" providerId="ADAL" clId="{41858BB0-004A-440C-835A-9F5B5AB0783A}" dt="2025-09-15T09:25:56.610" v="448" actId="478"/>
          <ac:spMkLst>
            <pc:docMk/>
            <pc:sldMk cId="3632025477" sldId="302"/>
            <ac:spMk id="14" creationId="{E903F644-B3E0-FB77-460F-A8302CFA497C}"/>
          </ac:spMkLst>
        </pc:spChg>
        <pc:spChg chg="add del mod">
          <ac:chgData name="Remy Lebreton" userId="a97ed987-e270-4920-aa36-d611d1ef1df4" providerId="ADAL" clId="{41858BB0-004A-440C-835A-9F5B5AB0783A}" dt="2025-09-15T09:23:56.233" v="384" actId="478"/>
          <ac:spMkLst>
            <pc:docMk/>
            <pc:sldMk cId="3632025477" sldId="302"/>
            <ac:spMk id="15" creationId="{14FCA23A-7AEF-33C6-2484-9783C0D9859C}"/>
          </ac:spMkLst>
        </pc:spChg>
        <pc:spChg chg="add mod ord">
          <ac:chgData name="Remy Lebreton" userId="a97ed987-e270-4920-aa36-d611d1ef1df4" providerId="ADAL" clId="{41858BB0-004A-440C-835A-9F5B5AB0783A}" dt="2025-09-15T12:38:14.968" v="2367" actId="166"/>
          <ac:spMkLst>
            <pc:docMk/>
            <pc:sldMk cId="3632025477" sldId="302"/>
            <ac:spMk id="16" creationId="{26F35C8D-D792-6EFE-5DE9-514709695733}"/>
          </ac:spMkLst>
        </pc:spChg>
        <pc:spChg chg="add mod ord">
          <ac:chgData name="Remy Lebreton" userId="a97ed987-e270-4920-aa36-d611d1ef1df4" providerId="ADAL" clId="{41858BB0-004A-440C-835A-9F5B5AB0783A}" dt="2025-09-15T10:31:54.950" v="1701" actId="167"/>
          <ac:spMkLst>
            <pc:docMk/>
            <pc:sldMk cId="3632025477" sldId="302"/>
            <ac:spMk id="17" creationId="{1BC866F5-29C9-E1BB-1068-541B373FD967}"/>
          </ac:spMkLst>
        </pc:spChg>
        <pc:spChg chg="add mod ord">
          <ac:chgData name="Remy Lebreton" userId="a97ed987-e270-4920-aa36-d611d1ef1df4" providerId="ADAL" clId="{41858BB0-004A-440C-835A-9F5B5AB0783A}" dt="2025-09-15T12:38:05.772" v="2364" actId="166"/>
          <ac:spMkLst>
            <pc:docMk/>
            <pc:sldMk cId="3632025477" sldId="302"/>
            <ac:spMk id="18" creationId="{A6C4DE37-5678-5834-A7DF-AEE73AFB0CEF}"/>
          </ac:spMkLst>
        </pc:spChg>
        <pc:spChg chg="add mod ord">
          <ac:chgData name="Remy Lebreton" userId="a97ed987-e270-4920-aa36-d611d1ef1df4" providerId="ADAL" clId="{41858BB0-004A-440C-835A-9F5B5AB0783A}" dt="2025-09-15T10:31:58.980" v="1702" actId="167"/>
          <ac:spMkLst>
            <pc:docMk/>
            <pc:sldMk cId="3632025477" sldId="302"/>
            <ac:spMk id="19" creationId="{21F682FD-B2D2-B33E-C816-30C40EE81497}"/>
          </ac:spMkLst>
        </pc:spChg>
        <pc:spChg chg="add mod ord">
          <ac:chgData name="Remy Lebreton" userId="a97ed987-e270-4920-aa36-d611d1ef1df4" providerId="ADAL" clId="{41858BB0-004A-440C-835A-9F5B5AB0783A}" dt="2025-09-15T09:36:54.636" v="753" actId="14100"/>
          <ac:spMkLst>
            <pc:docMk/>
            <pc:sldMk cId="3632025477" sldId="302"/>
            <ac:spMk id="20" creationId="{F48F949F-3CBE-84C9-2950-E5B32C4B3349}"/>
          </ac:spMkLst>
        </pc:spChg>
        <pc:spChg chg="add mod ord">
          <ac:chgData name="Remy Lebreton" userId="a97ed987-e270-4920-aa36-d611d1ef1df4" providerId="ADAL" clId="{41858BB0-004A-440C-835A-9F5B5AB0783A}" dt="2025-09-15T09:36:56.766" v="754" actId="14100"/>
          <ac:spMkLst>
            <pc:docMk/>
            <pc:sldMk cId="3632025477" sldId="302"/>
            <ac:spMk id="21" creationId="{9570CF47-81D4-1886-3D19-14BFDC12A846}"/>
          </ac:spMkLst>
        </pc:spChg>
        <pc:spChg chg="add mod ord">
          <ac:chgData name="Remy Lebreton" userId="a97ed987-e270-4920-aa36-d611d1ef1df4" providerId="ADAL" clId="{41858BB0-004A-440C-835A-9F5B5AB0783A}" dt="2025-09-15T09:37:04.229" v="757" actId="14100"/>
          <ac:spMkLst>
            <pc:docMk/>
            <pc:sldMk cId="3632025477" sldId="302"/>
            <ac:spMk id="22" creationId="{109C9899-DAD3-0E97-02E9-DB908491DD09}"/>
          </ac:spMkLst>
        </pc:spChg>
        <pc:spChg chg="add mod ord">
          <ac:chgData name="Remy Lebreton" userId="a97ed987-e270-4920-aa36-d611d1ef1df4" providerId="ADAL" clId="{41858BB0-004A-440C-835A-9F5B5AB0783A}" dt="2025-09-15T09:37:40.140" v="770" actId="167"/>
          <ac:spMkLst>
            <pc:docMk/>
            <pc:sldMk cId="3632025477" sldId="302"/>
            <ac:spMk id="23" creationId="{F58C6E9F-AB82-5D2B-A2F7-561C3CEC0F79}"/>
          </ac:spMkLst>
        </pc:spChg>
        <pc:spChg chg="add mod ord">
          <ac:chgData name="Remy Lebreton" userId="a97ed987-e270-4920-aa36-d611d1ef1df4" providerId="ADAL" clId="{41858BB0-004A-440C-835A-9F5B5AB0783A}" dt="2025-09-15T09:37:40.140" v="770" actId="167"/>
          <ac:spMkLst>
            <pc:docMk/>
            <pc:sldMk cId="3632025477" sldId="302"/>
            <ac:spMk id="24" creationId="{F7BCF16B-1E0C-03F0-BE78-11B1CCC3151A}"/>
          </ac:spMkLst>
        </pc:spChg>
        <pc:spChg chg="add mod ord">
          <ac:chgData name="Remy Lebreton" userId="a97ed987-e270-4920-aa36-d611d1ef1df4" providerId="ADAL" clId="{41858BB0-004A-440C-835A-9F5B5AB0783A}" dt="2025-09-15T09:37:40.140" v="770" actId="167"/>
          <ac:spMkLst>
            <pc:docMk/>
            <pc:sldMk cId="3632025477" sldId="302"/>
            <ac:spMk id="25" creationId="{34CF3208-CFB9-E3B5-50AB-607BF7C14A20}"/>
          </ac:spMkLst>
        </pc:spChg>
        <pc:spChg chg="add del mod">
          <ac:chgData name="Remy Lebreton" userId="a97ed987-e270-4920-aa36-d611d1ef1df4" providerId="ADAL" clId="{41858BB0-004A-440C-835A-9F5B5AB0783A}" dt="2025-09-15T09:47:59.061" v="894" actId="478"/>
          <ac:spMkLst>
            <pc:docMk/>
            <pc:sldMk cId="3632025477" sldId="302"/>
            <ac:spMk id="32" creationId="{09D15106-700E-9007-536C-0790B380507A}"/>
          </ac:spMkLst>
        </pc:spChg>
        <pc:picChg chg="del">
          <ac:chgData name="Remy Lebreton" userId="a97ed987-e270-4920-aa36-d611d1ef1df4" providerId="ADAL" clId="{41858BB0-004A-440C-835A-9F5B5AB0783A}" dt="2025-09-15T09:19:03.325" v="267" actId="478"/>
          <ac:picMkLst>
            <pc:docMk/>
            <pc:sldMk cId="3632025477" sldId="302"/>
            <ac:picMk id="11" creationId="{75DF56EC-AEFD-9F75-0134-1A832D6C90FF}"/>
          </ac:picMkLst>
        </pc:picChg>
        <pc:picChg chg="add mod">
          <ac:chgData name="Remy Lebreton" userId="a97ed987-e270-4920-aa36-d611d1ef1df4" providerId="ADAL" clId="{41858BB0-004A-440C-835A-9F5B5AB0783A}" dt="2025-09-15T09:42:36.269" v="814" actId="1076"/>
          <ac:picMkLst>
            <pc:docMk/>
            <pc:sldMk cId="3632025477" sldId="302"/>
            <ac:picMk id="27" creationId="{8DBE5789-6DF0-0624-F8F1-4459016B1C6E}"/>
          </ac:picMkLst>
        </pc:picChg>
        <pc:picChg chg="add mod">
          <ac:chgData name="Remy Lebreton" userId="a97ed987-e270-4920-aa36-d611d1ef1df4" providerId="ADAL" clId="{41858BB0-004A-440C-835A-9F5B5AB0783A}" dt="2025-09-15T09:47:00.142" v="823" actId="1076"/>
          <ac:picMkLst>
            <pc:docMk/>
            <pc:sldMk cId="3632025477" sldId="302"/>
            <ac:picMk id="29" creationId="{148C7E73-6089-F98D-C080-BC4E8B75BAD0}"/>
          </ac:picMkLst>
        </pc:picChg>
        <pc:picChg chg="add mod ord">
          <ac:chgData name="Remy Lebreton" userId="a97ed987-e270-4920-aa36-d611d1ef1df4" providerId="ADAL" clId="{41858BB0-004A-440C-835A-9F5B5AB0783A}" dt="2025-09-15T09:42:31.605" v="813" actId="1076"/>
          <ac:picMkLst>
            <pc:docMk/>
            <pc:sldMk cId="3632025477" sldId="302"/>
            <ac:picMk id="31" creationId="{7C69096B-2598-7092-A3A8-ABCD317BBDB7}"/>
          </ac:picMkLst>
        </pc:picChg>
      </pc:sldChg>
      <pc:sldChg chg="addSp delSp modSp add del mod ord modNotesTx">
        <pc:chgData name="Remy Lebreton" userId="a97ed987-e270-4920-aa36-d611d1ef1df4" providerId="ADAL" clId="{41858BB0-004A-440C-835A-9F5B5AB0783A}" dt="2025-09-15T12:49:20.292" v="2762" actId="47"/>
        <pc:sldMkLst>
          <pc:docMk/>
          <pc:sldMk cId="480773706" sldId="303"/>
        </pc:sldMkLst>
        <pc:spChg chg="mod">
          <ac:chgData name="Remy Lebreton" userId="a97ed987-e270-4920-aa36-d611d1ef1df4" providerId="ADAL" clId="{41858BB0-004A-440C-835A-9F5B5AB0783A}" dt="2025-09-15T10:11:00.030" v="1074" actId="20577"/>
          <ac:spMkLst>
            <pc:docMk/>
            <pc:sldMk cId="480773706" sldId="303"/>
            <ac:spMk id="2" creationId="{C3A3EDF4-D760-2B74-8650-C45E8849722A}"/>
          </ac:spMkLst>
        </pc:spChg>
        <pc:spChg chg="del">
          <ac:chgData name="Remy Lebreton" userId="a97ed987-e270-4920-aa36-d611d1ef1df4" providerId="ADAL" clId="{41858BB0-004A-440C-835A-9F5B5AB0783A}" dt="2025-09-15T10:11:09.821" v="1077" actId="478"/>
          <ac:spMkLst>
            <pc:docMk/>
            <pc:sldMk cId="480773706" sldId="303"/>
            <ac:spMk id="5" creationId="{65F6B1CF-CA7C-6D35-9CF8-340E8C4754E6}"/>
          </ac:spMkLst>
        </pc:spChg>
        <pc:spChg chg="del">
          <ac:chgData name="Remy Lebreton" userId="a97ed987-e270-4920-aa36-d611d1ef1df4" providerId="ADAL" clId="{41858BB0-004A-440C-835A-9F5B5AB0783A}" dt="2025-09-15T10:11:07.857" v="1075" actId="478"/>
          <ac:spMkLst>
            <pc:docMk/>
            <pc:sldMk cId="480773706" sldId="303"/>
            <ac:spMk id="9" creationId="{E6DB511B-FD91-D7D4-E07D-9FBA952B1510}"/>
          </ac:spMkLst>
        </pc:spChg>
        <pc:spChg chg="add mod ord">
          <ac:chgData name="Remy Lebreton" userId="a97ed987-e270-4920-aa36-d611d1ef1df4" providerId="ADAL" clId="{41858BB0-004A-440C-835A-9F5B5AB0783A}" dt="2025-09-15T12:46:32.505" v="2558" actId="6549"/>
          <ac:spMkLst>
            <pc:docMk/>
            <pc:sldMk cId="480773706" sldId="303"/>
            <ac:spMk id="11" creationId="{26A35674-60B9-7631-F9C9-2D72B9960098}"/>
          </ac:spMkLst>
        </pc:spChg>
        <pc:spChg chg="add del mod">
          <ac:chgData name="Remy Lebreton" userId="a97ed987-e270-4920-aa36-d611d1ef1df4" providerId="ADAL" clId="{41858BB0-004A-440C-835A-9F5B5AB0783A}" dt="2025-09-15T10:35:43.608" v="1984" actId="478"/>
          <ac:spMkLst>
            <pc:docMk/>
            <pc:sldMk cId="480773706" sldId="303"/>
            <ac:spMk id="12" creationId="{2B07ADA2-68F4-FE9D-F449-FA6A8D3F1814}"/>
          </ac:spMkLst>
        </pc:spChg>
        <pc:spChg chg="add del mod ord">
          <ac:chgData name="Remy Lebreton" userId="a97ed987-e270-4920-aa36-d611d1ef1df4" providerId="ADAL" clId="{41858BB0-004A-440C-835A-9F5B5AB0783A}" dt="2025-09-15T12:47:42.996" v="2678" actId="478"/>
          <ac:spMkLst>
            <pc:docMk/>
            <pc:sldMk cId="480773706" sldId="303"/>
            <ac:spMk id="15" creationId="{C85CBB8E-C12F-C8D4-FB8E-513FA5DA8CB6}"/>
          </ac:spMkLst>
        </pc:spChg>
        <pc:spChg chg="del mod">
          <ac:chgData name="Remy Lebreton" userId="a97ed987-e270-4920-aa36-d611d1ef1df4" providerId="ADAL" clId="{41858BB0-004A-440C-835A-9F5B5AB0783A}" dt="2025-09-15T10:11:11.461" v="1079" actId="478"/>
          <ac:spMkLst>
            <pc:docMk/>
            <pc:sldMk cId="480773706" sldId="303"/>
            <ac:spMk id="16" creationId="{56A6BA2C-F033-D615-AB24-7205B8C8A4A7}"/>
          </ac:spMkLst>
        </pc:spChg>
        <pc:spChg chg="del mod">
          <ac:chgData name="Remy Lebreton" userId="a97ed987-e270-4920-aa36-d611d1ef1df4" providerId="ADAL" clId="{41858BB0-004A-440C-835A-9F5B5AB0783A}" dt="2025-09-15T10:29:14" v="1484" actId="478"/>
          <ac:spMkLst>
            <pc:docMk/>
            <pc:sldMk cId="480773706" sldId="303"/>
            <ac:spMk id="17" creationId="{CC33D01C-BA96-7082-1EA4-CB6479B34122}"/>
          </ac:spMkLst>
        </pc:spChg>
        <pc:spChg chg="del">
          <ac:chgData name="Remy Lebreton" userId="a97ed987-e270-4920-aa36-d611d1ef1df4" providerId="ADAL" clId="{41858BB0-004A-440C-835A-9F5B5AB0783A}" dt="2025-09-15T10:11:13.689" v="1080" actId="478"/>
          <ac:spMkLst>
            <pc:docMk/>
            <pc:sldMk cId="480773706" sldId="303"/>
            <ac:spMk id="18" creationId="{59311579-F7B5-8D1F-785B-7677E7841459}"/>
          </ac:spMkLst>
        </pc:spChg>
        <pc:spChg chg="del">
          <ac:chgData name="Remy Lebreton" userId="a97ed987-e270-4920-aa36-d611d1ef1df4" providerId="ADAL" clId="{41858BB0-004A-440C-835A-9F5B5AB0783A}" dt="2025-09-15T10:24:02.183" v="1096" actId="478"/>
          <ac:spMkLst>
            <pc:docMk/>
            <pc:sldMk cId="480773706" sldId="303"/>
            <ac:spMk id="19" creationId="{55D5F10A-1F37-C588-D5E9-D5B2A9CA98AB}"/>
          </ac:spMkLst>
        </pc:spChg>
        <pc:spChg chg="del">
          <ac:chgData name="Remy Lebreton" userId="a97ed987-e270-4920-aa36-d611d1ef1df4" providerId="ADAL" clId="{41858BB0-004A-440C-835A-9F5B5AB0783A}" dt="2025-09-15T10:11:09.821" v="1077" actId="478"/>
          <ac:spMkLst>
            <pc:docMk/>
            <pc:sldMk cId="480773706" sldId="303"/>
            <ac:spMk id="20" creationId="{77EA1961-4009-EF80-D37B-2061FF17F70E}"/>
          </ac:spMkLst>
        </pc:spChg>
        <pc:spChg chg="del">
          <ac:chgData name="Remy Lebreton" userId="a97ed987-e270-4920-aa36-d611d1ef1df4" providerId="ADAL" clId="{41858BB0-004A-440C-835A-9F5B5AB0783A}" dt="2025-09-15T10:11:09.821" v="1077" actId="478"/>
          <ac:spMkLst>
            <pc:docMk/>
            <pc:sldMk cId="480773706" sldId="303"/>
            <ac:spMk id="21" creationId="{B6991EC9-5946-FB8A-946B-1EAF01A81DF9}"/>
          </ac:spMkLst>
        </pc:spChg>
        <pc:spChg chg="del">
          <ac:chgData name="Remy Lebreton" userId="a97ed987-e270-4920-aa36-d611d1ef1df4" providerId="ADAL" clId="{41858BB0-004A-440C-835A-9F5B5AB0783A}" dt="2025-09-15T10:11:09.821" v="1077" actId="478"/>
          <ac:spMkLst>
            <pc:docMk/>
            <pc:sldMk cId="480773706" sldId="303"/>
            <ac:spMk id="22" creationId="{D54F3C78-E4CC-630D-3A0F-6A58C0D082B1}"/>
          </ac:spMkLst>
        </pc:spChg>
        <pc:spChg chg="del">
          <ac:chgData name="Remy Lebreton" userId="a97ed987-e270-4920-aa36-d611d1ef1df4" providerId="ADAL" clId="{41858BB0-004A-440C-835A-9F5B5AB0783A}" dt="2025-09-15T10:11:13.689" v="1080" actId="478"/>
          <ac:spMkLst>
            <pc:docMk/>
            <pc:sldMk cId="480773706" sldId="303"/>
            <ac:spMk id="23" creationId="{D0E2B9DF-5FF8-D6F4-8D7A-745B7DA5B049}"/>
          </ac:spMkLst>
        </pc:spChg>
        <pc:spChg chg="del">
          <ac:chgData name="Remy Lebreton" userId="a97ed987-e270-4920-aa36-d611d1ef1df4" providerId="ADAL" clId="{41858BB0-004A-440C-835A-9F5B5AB0783A}" dt="2025-09-15T10:11:13.689" v="1080" actId="478"/>
          <ac:spMkLst>
            <pc:docMk/>
            <pc:sldMk cId="480773706" sldId="303"/>
            <ac:spMk id="24" creationId="{C90EAF38-766A-F29A-E494-6785E6DDBF40}"/>
          </ac:spMkLst>
        </pc:spChg>
        <pc:spChg chg="del">
          <ac:chgData name="Remy Lebreton" userId="a97ed987-e270-4920-aa36-d611d1ef1df4" providerId="ADAL" clId="{41858BB0-004A-440C-835A-9F5B5AB0783A}" dt="2025-09-15T10:11:13.689" v="1080" actId="478"/>
          <ac:spMkLst>
            <pc:docMk/>
            <pc:sldMk cId="480773706" sldId="303"/>
            <ac:spMk id="25" creationId="{13DF9115-CD1B-28E3-56A5-E6540AC1C71C}"/>
          </ac:spMkLst>
        </pc:spChg>
        <pc:spChg chg="add del mod ord">
          <ac:chgData name="Remy Lebreton" userId="a97ed987-e270-4920-aa36-d611d1ef1df4" providerId="ADAL" clId="{41858BB0-004A-440C-835A-9F5B5AB0783A}" dt="2025-09-15T10:41:48.548" v="2172" actId="478"/>
          <ac:spMkLst>
            <pc:docMk/>
            <pc:sldMk cId="480773706" sldId="303"/>
            <ac:spMk id="26" creationId="{4C661EA6-D1EF-C6A0-8FB5-EDBEE9EE0D31}"/>
          </ac:spMkLst>
        </pc:spChg>
        <pc:spChg chg="add del mod ord">
          <ac:chgData name="Remy Lebreton" userId="a97ed987-e270-4920-aa36-d611d1ef1df4" providerId="ADAL" clId="{41858BB0-004A-440C-835A-9F5B5AB0783A}" dt="2025-09-15T10:41:49.127" v="2173" actId="478"/>
          <ac:spMkLst>
            <pc:docMk/>
            <pc:sldMk cId="480773706" sldId="303"/>
            <ac:spMk id="28" creationId="{E651070A-1D2D-0EE1-9757-4FE29DB75DEB}"/>
          </ac:spMkLst>
        </pc:spChg>
        <pc:spChg chg="add mod">
          <ac:chgData name="Remy Lebreton" userId="a97ed987-e270-4920-aa36-d611d1ef1df4" providerId="ADAL" clId="{41858BB0-004A-440C-835A-9F5B5AB0783A}" dt="2025-09-15T12:04:00.011" v="2332" actId="1076"/>
          <ac:spMkLst>
            <pc:docMk/>
            <pc:sldMk cId="480773706" sldId="303"/>
            <ac:spMk id="35" creationId="{FCCE27ED-FDC4-59DA-2C6B-7CD96C75A115}"/>
          </ac:spMkLst>
        </pc:spChg>
        <pc:spChg chg="add mod ord">
          <ac:chgData name="Remy Lebreton" userId="a97ed987-e270-4920-aa36-d611d1ef1df4" providerId="ADAL" clId="{41858BB0-004A-440C-835A-9F5B5AB0783A}" dt="2025-09-15T12:39:10.692" v="2411" actId="171"/>
          <ac:spMkLst>
            <pc:docMk/>
            <pc:sldMk cId="480773706" sldId="303"/>
            <ac:spMk id="36" creationId="{3EB8C23E-D054-495B-0C19-5E12A9C9518D}"/>
          </ac:spMkLst>
        </pc:spChg>
        <pc:picChg chg="add del mod">
          <ac:chgData name="Remy Lebreton" userId="a97ed987-e270-4920-aa36-d611d1ef1df4" providerId="ADAL" clId="{41858BB0-004A-440C-835A-9F5B5AB0783A}" dt="2025-09-15T10:38:00.978" v="2003" actId="478"/>
          <ac:picMkLst>
            <pc:docMk/>
            <pc:sldMk cId="480773706" sldId="303"/>
            <ac:picMk id="4" creationId="{F0808966-CBD0-C216-F018-316B2EF0EC66}"/>
          </ac:picMkLst>
        </pc:picChg>
        <pc:picChg chg="add del mod">
          <ac:chgData name="Remy Lebreton" userId="a97ed987-e270-4920-aa36-d611d1ef1df4" providerId="ADAL" clId="{41858BB0-004A-440C-835A-9F5B5AB0783A}" dt="2025-09-15T12:00:02.899" v="2200" actId="478"/>
          <ac:picMkLst>
            <pc:docMk/>
            <pc:sldMk cId="480773706" sldId="303"/>
            <ac:picMk id="7" creationId="{ABAFC0DB-3512-3BC9-005B-E1F386775E1B}"/>
          </ac:picMkLst>
        </pc:picChg>
        <pc:picChg chg="add mod">
          <ac:chgData name="Remy Lebreton" userId="a97ed987-e270-4920-aa36-d611d1ef1df4" providerId="ADAL" clId="{41858BB0-004A-440C-835A-9F5B5AB0783A}" dt="2025-09-15T12:03:28.302" v="2284" actId="1076"/>
          <ac:picMkLst>
            <pc:docMk/>
            <pc:sldMk cId="480773706" sldId="303"/>
            <ac:picMk id="10" creationId="{C2F66D32-82B8-3E03-E7EB-1B6FA7CB7E05}"/>
          </ac:picMkLst>
        </pc:picChg>
        <pc:picChg chg="add del mod modCrop">
          <ac:chgData name="Remy Lebreton" userId="a97ed987-e270-4920-aa36-d611d1ef1df4" providerId="ADAL" clId="{41858BB0-004A-440C-835A-9F5B5AB0783A}" dt="2025-09-15T12:01:08.952" v="2211" actId="478"/>
          <ac:picMkLst>
            <pc:docMk/>
            <pc:sldMk cId="480773706" sldId="303"/>
            <ac:picMk id="14" creationId="{F57D0583-FEF6-CC29-645F-80C30B346216}"/>
          </ac:picMkLst>
        </pc:picChg>
        <pc:picChg chg="del">
          <ac:chgData name="Remy Lebreton" userId="a97ed987-e270-4920-aa36-d611d1ef1df4" providerId="ADAL" clId="{41858BB0-004A-440C-835A-9F5B5AB0783A}" dt="2025-09-15T10:11:13.689" v="1080" actId="478"/>
          <ac:picMkLst>
            <pc:docMk/>
            <pc:sldMk cId="480773706" sldId="303"/>
            <ac:picMk id="27" creationId="{172547A2-EB0A-BCE1-2AF8-A09DF67C4970}"/>
          </ac:picMkLst>
        </pc:picChg>
        <pc:picChg chg="del">
          <ac:chgData name="Remy Lebreton" userId="a97ed987-e270-4920-aa36-d611d1ef1df4" providerId="ADAL" clId="{41858BB0-004A-440C-835A-9F5B5AB0783A}" dt="2025-09-15T10:24:01.523" v="1095" actId="478"/>
          <ac:picMkLst>
            <pc:docMk/>
            <pc:sldMk cId="480773706" sldId="303"/>
            <ac:picMk id="29" creationId="{556B42A6-D95A-B48F-393A-AD87F8BD0801}"/>
          </ac:picMkLst>
        </pc:picChg>
        <pc:picChg chg="del">
          <ac:chgData name="Remy Lebreton" userId="a97ed987-e270-4920-aa36-d611d1ef1df4" providerId="ADAL" clId="{41858BB0-004A-440C-835A-9F5B5AB0783A}" dt="2025-09-15T10:11:08.959" v="1076" actId="478"/>
          <ac:picMkLst>
            <pc:docMk/>
            <pc:sldMk cId="480773706" sldId="303"/>
            <ac:picMk id="31" creationId="{4AD40D84-A2A8-BA99-2556-855065004A3C}"/>
          </ac:picMkLst>
        </pc:picChg>
        <pc:picChg chg="add del mod">
          <ac:chgData name="Remy Lebreton" userId="a97ed987-e270-4920-aa36-d611d1ef1df4" providerId="ADAL" clId="{41858BB0-004A-440C-835A-9F5B5AB0783A}" dt="2025-09-15T12:01:01.032" v="2209" actId="478"/>
          <ac:picMkLst>
            <pc:docMk/>
            <pc:sldMk cId="480773706" sldId="303"/>
            <ac:picMk id="32" creationId="{FDB6B232-C3AF-5B0F-1780-6CF4A4FAE862}"/>
          </ac:picMkLst>
        </pc:picChg>
        <pc:picChg chg="add mod modCrop">
          <ac:chgData name="Remy Lebreton" userId="a97ed987-e270-4920-aa36-d611d1ef1df4" providerId="ADAL" clId="{41858BB0-004A-440C-835A-9F5B5AB0783A}" dt="2025-09-15T12:03:26.402" v="2283" actId="1076"/>
          <ac:picMkLst>
            <pc:docMk/>
            <pc:sldMk cId="480773706" sldId="303"/>
            <ac:picMk id="34" creationId="{434EF6EF-CF7A-5491-1063-A15E4E504CBF}"/>
          </ac:picMkLst>
        </pc:picChg>
      </pc:sldChg>
      <pc:sldChg chg="addSp delSp modSp add del mod">
        <pc:chgData name="Remy Lebreton" userId="a97ed987-e270-4920-aa36-d611d1ef1df4" providerId="ADAL" clId="{41858BB0-004A-440C-835A-9F5B5AB0783A}" dt="2025-09-15T10:07:47.672" v="906" actId="47"/>
        <pc:sldMkLst>
          <pc:docMk/>
          <pc:sldMk cId="2937338158" sldId="303"/>
        </pc:sldMkLst>
        <pc:spChg chg="add del">
          <ac:chgData name="Remy Lebreton" userId="a97ed987-e270-4920-aa36-d611d1ef1df4" providerId="ADAL" clId="{41858BB0-004A-440C-835A-9F5B5AB0783A}" dt="2025-09-15T10:07:46.312" v="905" actId="478"/>
          <ac:spMkLst>
            <pc:docMk/>
            <pc:sldMk cId="2937338158" sldId="303"/>
            <ac:spMk id="3" creationId="{096E99D1-030F-D731-4828-8A8EDC9B294D}"/>
          </ac:spMkLst>
        </pc:spChg>
        <pc:spChg chg="add del mod">
          <ac:chgData name="Remy Lebreton" userId="a97ed987-e270-4920-aa36-d611d1ef1df4" providerId="ADAL" clId="{41858BB0-004A-440C-835A-9F5B5AB0783A}" dt="2025-09-15T10:07:44.961" v="904" actId="478"/>
          <ac:spMkLst>
            <pc:docMk/>
            <pc:sldMk cId="2937338158" sldId="303"/>
            <ac:spMk id="6" creationId="{CC253DA3-E473-D963-6C1A-F7FD0F190287}"/>
          </ac:spMkLst>
        </pc:spChg>
        <pc:spChg chg="add mod">
          <ac:chgData name="Remy Lebreton" userId="a97ed987-e270-4920-aa36-d611d1ef1df4" providerId="ADAL" clId="{41858BB0-004A-440C-835A-9F5B5AB0783A}" dt="2025-09-15T10:07:46.312" v="905" actId="478"/>
          <ac:spMkLst>
            <pc:docMk/>
            <pc:sldMk cId="2937338158" sldId="303"/>
            <ac:spMk id="8" creationId="{923DC3BC-C6DE-AF75-13B3-F1A19E538F28}"/>
          </ac:spMkLst>
        </pc:spChg>
        <pc:spChg chg="del">
          <ac:chgData name="Remy Lebreton" userId="a97ed987-e270-4920-aa36-d611d1ef1df4" providerId="ADAL" clId="{41858BB0-004A-440C-835A-9F5B5AB0783A}" dt="2025-09-15T10:07:40.063" v="900" actId="478"/>
          <ac:spMkLst>
            <pc:docMk/>
            <pc:sldMk cId="2937338158" sldId="303"/>
            <ac:spMk id="9" creationId="{93C9FEB2-09FA-999F-8DA7-B8B626115F7A}"/>
          </ac:spMkLst>
        </pc:spChg>
      </pc:sldChg>
      <pc:sldChg chg="addSp delSp modSp add mod ord modNotesTx">
        <pc:chgData name="Remy Lebreton" userId="a97ed987-e270-4920-aa36-d611d1ef1df4" providerId="ADAL" clId="{41858BB0-004A-440C-835A-9F5B5AB0783A}" dt="2025-09-15T13:38:23.104" v="3981"/>
        <pc:sldMkLst>
          <pc:docMk/>
          <pc:sldMk cId="2666104306" sldId="304"/>
        </pc:sldMkLst>
        <pc:spChg chg="add del mod">
          <ac:chgData name="Remy Lebreton" userId="a97ed987-e270-4920-aa36-d611d1ef1df4" providerId="ADAL" clId="{41858BB0-004A-440C-835A-9F5B5AB0783A}" dt="2025-09-15T12:48:23.641" v="2748" actId="478"/>
          <ac:spMkLst>
            <pc:docMk/>
            <pc:sldMk cId="2666104306" sldId="304"/>
            <ac:spMk id="3" creationId="{3B6EAEE5-D3E6-99D5-C1C2-CB2F5136DDC2}"/>
          </ac:spMkLst>
        </pc:spChg>
        <pc:spChg chg="add del mod">
          <ac:chgData name="Remy Lebreton" userId="a97ed987-e270-4920-aa36-d611d1ef1df4" providerId="ADAL" clId="{41858BB0-004A-440C-835A-9F5B5AB0783A}" dt="2025-09-15T12:48:21.536" v="2746" actId="478"/>
          <ac:spMkLst>
            <pc:docMk/>
            <pc:sldMk cId="2666104306" sldId="304"/>
            <ac:spMk id="4" creationId="{55BE32FD-856B-D697-5AE8-9603BB360F07}"/>
          </ac:spMkLst>
        </pc:spChg>
        <pc:spChg chg="add mod">
          <ac:chgData name="Remy Lebreton" userId="a97ed987-e270-4920-aa36-d611d1ef1df4" providerId="ADAL" clId="{41858BB0-004A-440C-835A-9F5B5AB0783A}" dt="2025-09-15T13:38:23.104" v="3981"/>
          <ac:spMkLst>
            <pc:docMk/>
            <pc:sldMk cId="2666104306" sldId="304"/>
            <ac:spMk id="5" creationId="{65B9D7E0-73FF-5D26-2A43-B251211EE75E}"/>
          </ac:spMkLst>
        </pc:spChg>
        <pc:spChg chg="mod">
          <ac:chgData name="Remy Lebreton" userId="a97ed987-e270-4920-aa36-d611d1ef1df4" providerId="ADAL" clId="{41858BB0-004A-440C-835A-9F5B5AB0783A}" dt="2025-09-15T12:49:12.404" v="2759" actId="5793"/>
          <ac:spMkLst>
            <pc:docMk/>
            <pc:sldMk cId="2666104306" sldId="304"/>
            <ac:spMk id="11" creationId="{9AADF5DB-CA90-F00B-402D-70AF804A4285}"/>
          </ac:spMkLst>
        </pc:spChg>
        <pc:spChg chg="del">
          <ac:chgData name="Remy Lebreton" userId="a97ed987-e270-4920-aa36-d611d1ef1df4" providerId="ADAL" clId="{41858BB0-004A-440C-835A-9F5B5AB0783A}" dt="2025-09-15T12:48:22.595" v="2747" actId="478"/>
          <ac:spMkLst>
            <pc:docMk/>
            <pc:sldMk cId="2666104306" sldId="304"/>
            <ac:spMk id="15" creationId="{05F41875-BA10-15C8-E48D-D47121F37F16}"/>
          </ac:spMkLst>
        </pc:spChg>
      </pc:sldChg>
      <pc:sldChg chg="addSp delSp modSp add mod ord modNotesTx">
        <pc:chgData name="Remy Lebreton" userId="a97ed987-e270-4920-aa36-d611d1ef1df4" providerId="ADAL" clId="{41858BB0-004A-440C-835A-9F5B5AB0783A}" dt="2025-09-15T13:19:44.651" v="3696" actId="20577"/>
        <pc:sldMkLst>
          <pc:docMk/>
          <pc:sldMk cId="2231754319" sldId="305"/>
        </pc:sldMkLst>
        <pc:spChg chg="mod">
          <ac:chgData name="Remy Lebreton" userId="a97ed987-e270-4920-aa36-d611d1ef1df4" providerId="ADAL" clId="{41858BB0-004A-440C-835A-9F5B5AB0783A}" dt="2025-09-15T12:50:24.522" v="2820" actId="14100"/>
          <ac:spMkLst>
            <pc:docMk/>
            <pc:sldMk cId="2231754319" sldId="305"/>
            <ac:spMk id="2" creationId="{20C58E9F-680E-AFE3-0AFB-798B1C29BA9C}"/>
          </ac:spMkLst>
        </pc:spChg>
        <pc:spChg chg="add mod">
          <ac:chgData name="Remy Lebreton" userId="a97ed987-e270-4920-aa36-d611d1ef1df4" providerId="ADAL" clId="{41858BB0-004A-440C-835A-9F5B5AB0783A}" dt="2025-09-15T12:58:19.251" v="3000" actId="1076"/>
          <ac:spMkLst>
            <pc:docMk/>
            <pc:sldMk cId="2231754319" sldId="305"/>
            <ac:spMk id="7" creationId="{EA57C5F6-1F69-DD59-070C-D78C113ACE20}"/>
          </ac:spMkLst>
        </pc:spChg>
        <pc:spChg chg="mod ord">
          <ac:chgData name="Remy Lebreton" userId="a97ed987-e270-4920-aa36-d611d1ef1df4" providerId="ADAL" clId="{41858BB0-004A-440C-835A-9F5B5AB0783A}" dt="2025-09-15T13:19:44.651" v="3696" actId="20577"/>
          <ac:spMkLst>
            <pc:docMk/>
            <pc:sldMk cId="2231754319" sldId="305"/>
            <ac:spMk id="11" creationId="{E7E5F0D1-E0FD-C917-747A-F0B5CB894B31}"/>
          </ac:spMkLst>
        </pc:spChg>
        <pc:spChg chg="mod">
          <ac:chgData name="Remy Lebreton" userId="a97ed987-e270-4920-aa36-d611d1ef1df4" providerId="ADAL" clId="{41858BB0-004A-440C-835A-9F5B5AB0783A}" dt="2025-09-15T12:57:29.701" v="2953" actId="6549"/>
          <ac:spMkLst>
            <pc:docMk/>
            <pc:sldMk cId="2231754319" sldId="305"/>
            <ac:spMk id="35" creationId="{5FB167D0-E67F-4BE0-F66A-2F93191441B1}"/>
          </ac:spMkLst>
        </pc:spChg>
        <pc:spChg chg="mod ord">
          <ac:chgData name="Remy Lebreton" userId="a97ed987-e270-4920-aa36-d611d1ef1df4" providerId="ADAL" clId="{41858BB0-004A-440C-835A-9F5B5AB0783A}" dt="2025-09-15T13:02:31.480" v="3629" actId="167"/>
          <ac:spMkLst>
            <pc:docMk/>
            <pc:sldMk cId="2231754319" sldId="305"/>
            <ac:spMk id="36" creationId="{46E8B82E-B344-3569-4E86-C56851FB3075}"/>
          </ac:spMkLst>
        </pc:spChg>
        <pc:picChg chg="add mod">
          <ac:chgData name="Remy Lebreton" userId="a97ed987-e270-4920-aa36-d611d1ef1df4" providerId="ADAL" clId="{41858BB0-004A-440C-835A-9F5B5AB0783A}" dt="2025-09-15T12:56:26.603" v="2918" actId="1076"/>
          <ac:picMkLst>
            <pc:docMk/>
            <pc:sldMk cId="2231754319" sldId="305"/>
            <ac:picMk id="4" creationId="{52A20A95-B540-F508-F0E6-FCDF6216C021}"/>
          </ac:picMkLst>
        </pc:picChg>
        <pc:picChg chg="add mod">
          <ac:chgData name="Remy Lebreton" userId="a97ed987-e270-4920-aa36-d611d1ef1df4" providerId="ADAL" clId="{41858BB0-004A-440C-835A-9F5B5AB0783A}" dt="2025-09-15T12:56:35.711" v="2922" actId="1076"/>
          <ac:picMkLst>
            <pc:docMk/>
            <pc:sldMk cId="2231754319" sldId="305"/>
            <ac:picMk id="6" creationId="{4F4F63E4-A93B-CB8E-56FD-677A1B180C8E}"/>
          </ac:picMkLst>
        </pc:picChg>
        <pc:picChg chg="del">
          <ac:chgData name="Remy Lebreton" userId="a97ed987-e270-4920-aa36-d611d1ef1df4" providerId="ADAL" clId="{41858BB0-004A-440C-835A-9F5B5AB0783A}" dt="2025-09-15T12:50:35.513" v="2822" actId="478"/>
          <ac:picMkLst>
            <pc:docMk/>
            <pc:sldMk cId="2231754319" sldId="305"/>
            <ac:picMk id="10" creationId="{C06947DE-CD5D-6CB5-52EA-BAEBA6DF574E}"/>
          </ac:picMkLst>
        </pc:picChg>
        <pc:picChg chg="del">
          <ac:chgData name="Remy Lebreton" userId="a97ed987-e270-4920-aa36-d611d1ef1df4" providerId="ADAL" clId="{41858BB0-004A-440C-835A-9F5B5AB0783A}" dt="2025-09-15T12:50:34.958" v="2821" actId="478"/>
          <ac:picMkLst>
            <pc:docMk/>
            <pc:sldMk cId="2231754319" sldId="305"/>
            <ac:picMk id="34" creationId="{EBDE1EDF-FD16-712B-CDF8-1AD4BF220A49}"/>
          </ac:picMkLst>
        </pc:picChg>
      </pc:sldChg>
      <pc:sldChg chg="addSp delSp modSp add mod modNotesTx">
        <pc:chgData name="Remy Lebreton" userId="a97ed987-e270-4920-aa36-d611d1ef1df4" providerId="ADAL" clId="{41858BB0-004A-440C-835A-9F5B5AB0783A}" dt="2025-09-15T14:25:44.491" v="4463" actId="166"/>
        <pc:sldMkLst>
          <pc:docMk/>
          <pc:sldMk cId="1986134033" sldId="306"/>
        </pc:sldMkLst>
        <pc:spChg chg="mod">
          <ac:chgData name="Remy Lebreton" userId="a97ed987-e270-4920-aa36-d611d1ef1df4" providerId="ADAL" clId="{41858BB0-004A-440C-835A-9F5B5AB0783A}" dt="2025-09-15T13:39:24.896" v="4011"/>
          <ac:spMkLst>
            <pc:docMk/>
            <pc:sldMk cId="1986134033" sldId="306"/>
            <ac:spMk id="2" creationId="{72D1C33A-7E31-C8CD-3194-7F98CD69C0EF}"/>
          </ac:spMkLst>
        </pc:spChg>
        <pc:spChg chg="mod ord">
          <ac:chgData name="Remy Lebreton" userId="a97ed987-e270-4920-aa36-d611d1ef1df4" providerId="ADAL" clId="{41858BB0-004A-440C-835A-9F5B5AB0783A}" dt="2025-09-15T14:25:44.491" v="4463" actId="166"/>
          <ac:spMkLst>
            <pc:docMk/>
            <pc:sldMk cId="1986134033" sldId="306"/>
            <ac:spMk id="3" creationId="{F53FD42C-9D96-2484-F8AD-631CF5DD20CE}"/>
          </ac:spMkLst>
        </pc:spChg>
        <pc:spChg chg="del">
          <ac:chgData name="Remy Lebreton" userId="a97ed987-e270-4920-aa36-d611d1ef1df4" providerId="ADAL" clId="{41858BB0-004A-440C-835A-9F5B5AB0783A}" dt="2025-09-15T13:22:25.015" v="3762" actId="478"/>
          <ac:spMkLst>
            <pc:docMk/>
            <pc:sldMk cId="1986134033" sldId="306"/>
            <ac:spMk id="4" creationId="{9E3E059A-1346-D65F-CA79-DCE70273A116}"/>
          </ac:spMkLst>
        </pc:spChg>
        <pc:spChg chg="add mod">
          <ac:chgData name="Remy Lebreton" userId="a97ed987-e270-4920-aa36-d611d1ef1df4" providerId="ADAL" clId="{41858BB0-004A-440C-835A-9F5B5AB0783A}" dt="2025-09-15T14:25:19.400" v="4457" actId="14100"/>
          <ac:spMkLst>
            <pc:docMk/>
            <pc:sldMk cId="1986134033" sldId="306"/>
            <ac:spMk id="4" creationId="{A6287A1C-6717-7CB4-892F-73AAB17369A3}"/>
          </ac:spMkLst>
        </pc:spChg>
        <pc:spChg chg="del">
          <ac:chgData name="Remy Lebreton" userId="a97ed987-e270-4920-aa36-d611d1ef1df4" providerId="ADAL" clId="{41858BB0-004A-440C-835A-9F5B5AB0783A}" dt="2025-09-15T13:22:24.260" v="3761" actId="478"/>
          <ac:spMkLst>
            <pc:docMk/>
            <pc:sldMk cId="1986134033" sldId="306"/>
            <ac:spMk id="5" creationId="{3C158469-E304-0C92-F265-32BF54B75625}"/>
          </ac:spMkLst>
        </pc:spChg>
        <pc:spChg chg="del">
          <ac:chgData name="Remy Lebreton" userId="a97ed987-e270-4920-aa36-d611d1ef1df4" providerId="ADAL" clId="{41858BB0-004A-440C-835A-9F5B5AB0783A}" dt="2025-09-15T13:22:26.375" v="3764" actId="478"/>
          <ac:spMkLst>
            <pc:docMk/>
            <pc:sldMk cId="1986134033" sldId="306"/>
            <ac:spMk id="6" creationId="{D6640932-4170-A271-0618-3E6DBE14B76B}"/>
          </ac:spMkLst>
        </pc:spChg>
        <pc:spChg chg="mod ord">
          <ac:chgData name="Remy Lebreton" userId="a97ed987-e270-4920-aa36-d611d1ef1df4" providerId="ADAL" clId="{41858BB0-004A-440C-835A-9F5B5AB0783A}" dt="2025-09-15T14:24:38.660" v="4447" actId="1076"/>
          <ac:spMkLst>
            <pc:docMk/>
            <pc:sldMk cId="1986134033" sldId="306"/>
            <ac:spMk id="7" creationId="{E4B32069-1B24-BA67-1D4B-2C91A2FFF7E0}"/>
          </ac:spMkLst>
        </pc:spChg>
        <pc:spChg chg="del">
          <ac:chgData name="Remy Lebreton" userId="a97ed987-e270-4920-aa36-d611d1ef1df4" providerId="ADAL" clId="{41858BB0-004A-440C-835A-9F5B5AB0783A}" dt="2025-09-15T13:22:25.655" v="3763" actId="478"/>
          <ac:spMkLst>
            <pc:docMk/>
            <pc:sldMk cId="1986134033" sldId="306"/>
            <ac:spMk id="8" creationId="{3995E740-5DF1-B324-EA7E-792EC1437D03}"/>
          </ac:spMkLst>
        </pc:spChg>
        <pc:spChg chg="add del">
          <ac:chgData name="Remy Lebreton" userId="a97ed987-e270-4920-aa36-d611d1ef1df4" providerId="ADAL" clId="{41858BB0-004A-440C-835A-9F5B5AB0783A}" dt="2025-09-15T13:26:42.294" v="3824" actId="478"/>
          <ac:spMkLst>
            <pc:docMk/>
            <pc:sldMk cId="1986134033" sldId="306"/>
            <ac:spMk id="10" creationId="{AF453BC3-58C9-4C3C-0A7D-0131A734918D}"/>
          </ac:spMkLst>
        </pc:spChg>
        <pc:spChg chg="mod">
          <ac:chgData name="Remy Lebreton" userId="a97ed987-e270-4920-aa36-d611d1ef1df4" providerId="ADAL" clId="{41858BB0-004A-440C-835A-9F5B5AB0783A}" dt="2025-09-15T13:29:03.710" v="3871" actId="1076"/>
          <ac:spMkLst>
            <pc:docMk/>
            <pc:sldMk cId="1986134033" sldId="306"/>
            <ac:spMk id="14" creationId="{0288DC8C-BC16-BD01-C643-7E16642D4E7A}"/>
          </ac:spMkLst>
        </pc:spChg>
        <pc:spChg chg="add mod ord">
          <ac:chgData name="Remy Lebreton" userId="a97ed987-e270-4920-aa36-d611d1ef1df4" providerId="ADAL" clId="{41858BB0-004A-440C-835A-9F5B5AB0783A}" dt="2025-09-15T14:25:03.890" v="4453" actId="14100"/>
          <ac:spMkLst>
            <pc:docMk/>
            <pc:sldMk cId="1986134033" sldId="306"/>
            <ac:spMk id="15" creationId="{1AE4B598-533E-434C-90F1-785DA8CFCA7F}"/>
          </ac:spMkLst>
        </pc:spChg>
        <pc:spChg chg="add mod">
          <ac:chgData name="Remy Lebreton" userId="a97ed987-e270-4920-aa36-d611d1ef1df4" providerId="ADAL" clId="{41858BB0-004A-440C-835A-9F5B5AB0783A}" dt="2025-09-15T14:24:26.820" v="4443" actId="1076"/>
          <ac:spMkLst>
            <pc:docMk/>
            <pc:sldMk cId="1986134033" sldId="306"/>
            <ac:spMk id="16" creationId="{7A7CC399-E336-2640-3092-583B3B04EFDE}"/>
          </ac:spMkLst>
        </pc:spChg>
        <pc:spChg chg="add mod">
          <ac:chgData name="Remy Lebreton" userId="a97ed987-e270-4920-aa36-d611d1ef1df4" providerId="ADAL" clId="{41858BB0-004A-440C-835A-9F5B5AB0783A}" dt="2025-09-15T14:24:47.068" v="4449" actId="1076"/>
          <ac:spMkLst>
            <pc:docMk/>
            <pc:sldMk cId="1986134033" sldId="306"/>
            <ac:spMk id="17" creationId="{DE53E0AD-16EE-9CE4-D12C-2A97B38B8131}"/>
          </ac:spMkLst>
        </pc:spChg>
        <pc:spChg chg="add mod">
          <ac:chgData name="Remy Lebreton" userId="a97ed987-e270-4920-aa36-d611d1ef1df4" providerId="ADAL" clId="{41858BB0-004A-440C-835A-9F5B5AB0783A}" dt="2025-09-15T14:24:51.395" v="4450" actId="1076"/>
          <ac:spMkLst>
            <pc:docMk/>
            <pc:sldMk cId="1986134033" sldId="306"/>
            <ac:spMk id="18" creationId="{69E10510-F3C6-6673-3122-CB6FF677C700}"/>
          </ac:spMkLst>
        </pc:spChg>
        <pc:spChg chg="add mod ord">
          <ac:chgData name="Remy Lebreton" userId="a97ed987-e270-4920-aa36-d611d1ef1df4" providerId="ADAL" clId="{41858BB0-004A-440C-835A-9F5B5AB0783A}" dt="2025-09-15T14:25:33.711" v="4461" actId="14100"/>
          <ac:spMkLst>
            <pc:docMk/>
            <pc:sldMk cId="1986134033" sldId="306"/>
            <ac:spMk id="19" creationId="{3D7A908C-7D9D-90F4-0AC5-EA94DF6B2DAB}"/>
          </ac:spMkLst>
        </pc:spChg>
        <pc:spChg chg="add mod ord">
          <ac:chgData name="Remy Lebreton" userId="a97ed987-e270-4920-aa36-d611d1ef1df4" providerId="ADAL" clId="{41858BB0-004A-440C-835A-9F5B5AB0783A}" dt="2025-09-15T14:25:25.220" v="4459" actId="14100"/>
          <ac:spMkLst>
            <pc:docMk/>
            <pc:sldMk cId="1986134033" sldId="306"/>
            <ac:spMk id="20" creationId="{88615BA4-75F1-D2CE-6658-81780222180A}"/>
          </ac:spMkLst>
        </pc:spChg>
        <pc:picChg chg="del">
          <ac:chgData name="Remy Lebreton" userId="a97ed987-e270-4920-aa36-d611d1ef1df4" providerId="ADAL" clId="{41858BB0-004A-440C-835A-9F5B5AB0783A}" dt="2025-09-15T13:26:25.644" v="3817" actId="478"/>
          <ac:picMkLst>
            <pc:docMk/>
            <pc:sldMk cId="1986134033" sldId="306"/>
            <ac:picMk id="11" creationId="{9E904154-5F21-4256-7DEA-F152B12A637C}"/>
          </ac:picMkLst>
        </pc:picChg>
        <pc:picChg chg="add mod modCrop">
          <ac:chgData name="Remy Lebreton" userId="a97ed987-e270-4920-aa36-d611d1ef1df4" providerId="ADAL" clId="{41858BB0-004A-440C-835A-9F5B5AB0783A}" dt="2025-09-15T13:29:00.283" v="3870" actId="1076"/>
          <ac:picMkLst>
            <pc:docMk/>
            <pc:sldMk cId="1986134033" sldId="306"/>
            <ac:picMk id="13" creationId="{3E3EF599-1212-9926-4988-03BD64CF338B}"/>
          </ac:picMkLst>
        </pc:picChg>
      </pc:sldChg>
      <pc:sldChg chg="addSp delSp modSp add mod">
        <pc:chgData name="Remy Lebreton" userId="a97ed987-e270-4920-aa36-d611d1ef1df4" providerId="ADAL" clId="{41858BB0-004A-440C-835A-9F5B5AB0783A}" dt="2025-09-15T14:23:34.363" v="4437" actId="20577"/>
        <pc:sldMkLst>
          <pc:docMk/>
          <pc:sldMk cId="2859750149" sldId="307"/>
        </pc:sldMkLst>
        <pc:spChg chg="mod">
          <ac:chgData name="Remy Lebreton" userId="a97ed987-e270-4920-aa36-d611d1ef1df4" providerId="ADAL" clId="{41858BB0-004A-440C-835A-9F5B5AB0783A}" dt="2025-09-15T14:08:07.865" v="4288" actId="20577"/>
          <ac:spMkLst>
            <pc:docMk/>
            <pc:sldMk cId="2859750149" sldId="307"/>
            <ac:spMk id="2" creationId="{9557B2A4-5E87-EF32-5A78-9124825B7107}"/>
          </ac:spMkLst>
        </pc:spChg>
        <pc:spChg chg="mod">
          <ac:chgData name="Remy Lebreton" userId="a97ed987-e270-4920-aa36-d611d1ef1df4" providerId="ADAL" clId="{41858BB0-004A-440C-835A-9F5B5AB0783A}" dt="2025-09-15T13:42:48.997" v="4157" actId="27636"/>
          <ac:spMkLst>
            <pc:docMk/>
            <pc:sldMk cId="2859750149" sldId="307"/>
            <ac:spMk id="3" creationId="{212FFCF8-D39F-D27C-65F0-ACEED0842836}"/>
          </ac:spMkLst>
        </pc:spChg>
        <pc:spChg chg="add mod">
          <ac:chgData name="Remy Lebreton" userId="a97ed987-e270-4920-aa36-d611d1ef1df4" providerId="ADAL" clId="{41858BB0-004A-440C-835A-9F5B5AB0783A}" dt="2025-09-15T13:42:51.791" v="4158" actId="1076"/>
          <ac:spMkLst>
            <pc:docMk/>
            <pc:sldMk cId="2859750149" sldId="307"/>
            <ac:spMk id="4" creationId="{BF941D3B-23B2-D616-CF67-F257FCBE33FB}"/>
          </ac:spMkLst>
        </pc:spChg>
        <pc:spChg chg="add del">
          <ac:chgData name="Remy Lebreton" userId="a97ed987-e270-4920-aa36-d611d1ef1df4" providerId="ADAL" clId="{41858BB0-004A-440C-835A-9F5B5AB0783A}" dt="2025-09-15T13:47:54.797" v="4164" actId="22"/>
          <ac:spMkLst>
            <pc:docMk/>
            <pc:sldMk cId="2859750149" sldId="307"/>
            <ac:spMk id="6" creationId="{292F1FFA-8A3B-E716-7170-9709A64EDC64}"/>
          </ac:spMkLst>
        </pc:spChg>
        <pc:spChg chg="mod">
          <ac:chgData name="Remy Lebreton" userId="a97ed987-e270-4920-aa36-d611d1ef1df4" providerId="ADAL" clId="{41858BB0-004A-440C-835A-9F5B5AB0783A}" dt="2025-09-15T13:43:14.926" v="4162" actId="14100"/>
          <ac:spMkLst>
            <pc:docMk/>
            <pc:sldMk cId="2859750149" sldId="307"/>
            <ac:spMk id="7" creationId="{9782C642-56B6-E29D-C1E2-9D53E9897E3C}"/>
          </ac:spMkLst>
        </pc:spChg>
        <pc:spChg chg="del">
          <ac:chgData name="Remy Lebreton" userId="a97ed987-e270-4920-aa36-d611d1ef1df4" providerId="ADAL" clId="{41858BB0-004A-440C-835A-9F5B5AB0783A}" dt="2025-09-15T13:41:20.763" v="4097" actId="478"/>
          <ac:spMkLst>
            <pc:docMk/>
            <pc:sldMk cId="2859750149" sldId="307"/>
            <ac:spMk id="14" creationId="{3FE45B50-9705-D51C-97B7-25E7A3FA3C22}"/>
          </ac:spMkLst>
        </pc:spChg>
        <pc:spChg chg="del">
          <ac:chgData name="Remy Lebreton" userId="a97ed987-e270-4920-aa36-d611d1ef1df4" providerId="ADAL" clId="{41858BB0-004A-440C-835A-9F5B5AB0783A}" dt="2025-09-15T13:41:26.856" v="4103" actId="478"/>
          <ac:spMkLst>
            <pc:docMk/>
            <pc:sldMk cId="2859750149" sldId="307"/>
            <ac:spMk id="15" creationId="{134CBEEC-DAE2-7F97-68B7-5F04F4AF7F43}"/>
          </ac:spMkLst>
        </pc:spChg>
        <pc:spChg chg="del">
          <ac:chgData name="Remy Lebreton" userId="a97ed987-e270-4920-aa36-d611d1ef1df4" providerId="ADAL" clId="{41858BB0-004A-440C-835A-9F5B5AB0783A}" dt="2025-09-15T13:42:28.732" v="4137" actId="478"/>
          <ac:spMkLst>
            <pc:docMk/>
            <pc:sldMk cId="2859750149" sldId="307"/>
            <ac:spMk id="16" creationId="{FB81D63A-F38D-8C76-14F0-32B9CA8FC06E}"/>
          </ac:spMkLst>
        </pc:spChg>
        <pc:spChg chg="del">
          <ac:chgData name="Remy Lebreton" userId="a97ed987-e270-4920-aa36-d611d1ef1df4" providerId="ADAL" clId="{41858BB0-004A-440C-835A-9F5B5AB0783A}" dt="2025-09-15T13:41:26.293" v="4102" actId="478"/>
          <ac:spMkLst>
            <pc:docMk/>
            <pc:sldMk cId="2859750149" sldId="307"/>
            <ac:spMk id="17" creationId="{C21AF028-FD1C-5A9C-8008-039C91A097C8}"/>
          </ac:spMkLst>
        </pc:spChg>
        <pc:spChg chg="del">
          <ac:chgData name="Remy Lebreton" userId="a97ed987-e270-4920-aa36-d611d1ef1df4" providerId="ADAL" clId="{41858BB0-004A-440C-835A-9F5B5AB0783A}" dt="2025-09-15T13:41:27.653" v="4104" actId="478"/>
          <ac:spMkLst>
            <pc:docMk/>
            <pc:sldMk cId="2859750149" sldId="307"/>
            <ac:spMk id="18" creationId="{5B809C84-4066-3398-934F-C8A36066E4F7}"/>
          </ac:spMkLst>
        </pc:spChg>
        <pc:spChg chg="del">
          <ac:chgData name="Remy Lebreton" userId="a97ed987-e270-4920-aa36-d611d1ef1df4" providerId="ADAL" clId="{41858BB0-004A-440C-835A-9F5B5AB0783A}" dt="2025-09-15T13:41:27.653" v="4104" actId="478"/>
          <ac:spMkLst>
            <pc:docMk/>
            <pc:sldMk cId="2859750149" sldId="307"/>
            <ac:spMk id="19" creationId="{CD82EFE7-3F1F-26FC-78B6-028AA6B0798E}"/>
          </ac:spMkLst>
        </pc:spChg>
        <pc:spChg chg="del">
          <ac:chgData name="Remy Lebreton" userId="a97ed987-e270-4920-aa36-d611d1ef1df4" providerId="ADAL" clId="{41858BB0-004A-440C-835A-9F5B5AB0783A}" dt="2025-09-15T13:41:27.653" v="4104" actId="478"/>
          <ac:spMkLst>
            <pc:docMk/>
            <pc:sldMk cId="2859750149" sldId="307"/>
            <ac:spMk id="20" creationId="{A6D2129B-CA39-3AEF-AD8A-5AD2F8D168FE}"/>
          </ac:spMkLst>
        </pc:spChg>
        <pc:spChg chg="add mod">
          <ac:chgData name="Remy Lebreton" userId="a97ed987-e270-4920-aa36-d611d1ef1df4" providerId="ADAL" clId="{41858BB0-004A-440C-835A-9F5B5AB0783A}" dt="2025-09-15T14:23:34.363" v="4437" actId="20577"/>
          <ac:spMkLst>
            <pc:docMk/>
            <pc:sldMk cId="2859750149" sldId="307"/>
            <ac:spMk id="26" creationId="{9AA242B8-AD92-C225-7022-FD17A8F23182}"/>
          </ac:spMkLst>
        </pc:spChg>
        <pc:picChg chg="add mod">
          <ac:chgData name="Remy Lebreton" userId="a97ed987-e270-4920-aa36-d611d1ef1df4" providerId="ADAL" clId="{41858BB0-004A-440C-835A-9F5B5AB0783A}" dt="2025-09-15T14:23:31.661" v="4431" actId="1076"/>
          <ac:picMkLst>
            <pc:docMk/>
            <pc:sldMk cId="2859750149" sldId="307"/>
            <ac:picMk id="6" creationId="{AEB30414-EEEE-28BF-E03E-B75666D42885}"/>
          </ac:picMkLst>
        </pc:picChg>
        <pc:picChg chg="add del mod modCrop">
          <ac:chgData name="Remy Lebreton" userId="a97ed987-e270-4920-aa36-d611d1ef1df4" providerId="ADAL" clId="{41858BB0-004A-440C-835A-9F5B5AB0783A}" dt="2025-09-15T14:02:43.236" v="4219" actId="478"/>
          <ac:picMkLst>
            <pc:docMk/>
            <pc:sldMk cId="2859750149" sldId="307"/>
            <ac:picMk id="9" creationId="{D5968D33-A662-16F6-4FCB-6445DFD19936}"/>
          </ac:picMkLst>
        </pc:picChg>
        <pc:picChg chg="add del mod ord modCrop">
          <ac:chgData name="Remy Lebreton" userId="a97ed987-e270-4920-aa36-d611d1ef1df4" providerId="ADAL" clId="{41858BB0-004A-440C-835A-9F5B5AB0783A}" dt="2025-09-15T14:06:27.617" v="4252" actId="478"/>
          <ac:picMkLst>
            <pc:docMk/>
            <pc:sldMk cId="2859750149" sldId="307"/>
            <ac:picMk id="10" creationId="{48784650-5569-F7FB-6615-C71C8897EE63}"/>
          </ac:picMkLst>
        </pc:picChg>
        <pc:picChg chg="add del mod modCrop">
          <ac:chgData name="Remy Lebreton" userId="a97ed987-e270-4920-aa36-d611d1ef1df4" providerId="ADAL" clId="{41858BB0-004A-440C-835A-9F5B5AB0783A}" dt="2025-09-15T14:00:50.009" v="4189" actId="478"/>
          <ac:picMkLst>
            <pc:docMk/>
            <pc:sldMk cId="2859750149" sldId="307"/>
            <ac:picMk id="11" creationId="{4AFCF038-5B5E-D18C-3103-A1B3B53286FC}"/>
          </ac:picMkLst>
        </pc:picChg>
        <pc:picChg chg="add del mod modCrop">
          <ac:chgData name="Remy Lebreton" userId="a97ed987-e270-4920-aa36-d611d1ef1df4" providerId="ADAL" clId="{41858BB0-004A-440C-835A-9F5B5AB0783A}" dt="2025-09-15T14:06:27.203" v="4251" actId="478"/>
          <ac:picMkLst>
            <pc:docMk/>
            <pc:sldMk cId="2859750149" sldId="307"/>
            <ac:picMk id="12" creationId="{2D86AF41-A9EF-5B31-818A-D755622CBBEA}"/>
          </ac:picMkLst>
        </pc:picChg>
        <pc:picChg chg="del">
          <ac:chgData name="Remy Lebreton" userId="a97ed987-e270-4920-aa36-d611d1ef1df4" providerId="ADAL" clId="{41858BB0-004A-440C-835A-9F5B5AB0783A}" dt="2025-09-15T13:41:19.833" v="4096" actId="478"/>
          <ac:picMkLst>
            <pc:docMk/>
            <pc:sldMk cId="2859750149" sldId="307"/>
            <ac:picMk id="13" creationId="{8EA4ED7B-6E80-D8D1-4FDF-2636448B4355}"/>
          </ac:picMkLst>
        </pc:picChg>
        <pc:picChg chg="add del mod">
          <ac:chgData name="Remy Lebreton" userId="a97ed987-e270-4920-aa36-d611d1ef1df4" providerId="ADAL" clId="{41858BB0-004A-440C-835A-9F5B5AB0783A}" dt="2025-09-15T14:01:06.418" v="4197" actId="478"/>
          <ac:picMkLst>
            <pc:docMk/>
            <pc:sldMk cId="2859750149" sldId="307"/>
            <ac:picMk id="21" creationId="{103AB409-B768-E35A-DFFA-206ED6E83FCC}"/>
          </ac:picMkLst>
        </pc:picChg>
        <pc:picChg chg="add mod ord modCrop">
          <ac:chgData name="Remy Lebreton" userId="a97ed987-e270-4920-aa36-d611d1ef1df4" providerId="ADAL" clId="{41858BB0-004A-440C-835A-9F5B5AB0783A}" dt="2025-09-15T14:03:13.611" v="4233" actId="14100"/>
          <ac:picMkLst>
            <pc:docMk/>
            <pc:sldMk cId="2859750149" sldId="307"/>
            <ac:picMk id="23" creationId="{758729E1-D123-56E1-D892-A8D1269A1723}"/>
          </ac:picMkLst>
        </pc:picChg>
        <pc:picChg chg="add del mod">
          <ac:chgData name="Remy Lebreton" userId="a97ed987-e270-4920-aa36-d611d1ef1df4" providerId="ADAL" clId="{41858BB0-004A-440C-835A-9F5B5AB0783A}" dt="2025-09-15T14:23:06.990" v="4421" actId="478"/>
          <ac:picMkLst>
            <pc:docMk/>
            <pc:sldMk cId="2859750149" sldId="307"/>
            <ac:picMk id="25" creationId="{89B0A210-C018-AA4E-6881-8D79495F3E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E77C6-5769-485D-ABB6-333A243CC380}" type="datetimeFigureOut">
              <a:rPr lang="fr-FR" smtClean="0"/>
              <a:t>15/09/2025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75347-0A7B-42EE-92BA-5BF5827573E7}" type="slidenum">
              <a:rPr lang="fr-FR" smtClean="0"/>
              <a:t>‹N°›</a:t>
            </a:fld>
            <a:endParaRPr lang="fr-FR"/>
          </a:p>
        </p:txBody>
      </p:sp>
    </p:spTree>
    <p:extLst>
      <p:ext uri="{BB962C8B-B14F-4D97-AF65-F5344CB8AC3E}">
        <p14:creationId xmlns:p14="http://schemas.microsoft.com/office/powerpoint/2010/main" val="201302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mnesty.fr/secretariat-internationa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amnesty.fr/presentation-international" TargetMode="External"/><Relationship Id="rId4" Type="http://schemas.openxmlformats.org/officeDocument/2006/relationships/hyperlink" Target="https://www.amnesty.fr/presentation-nationa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8ECE1-5168-6278-28D9-7E16D7D9E3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9CA52D-DAE2-1F31-15AE-040335DF8C8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B157BE-9BAF-6EAC-44FE-D6B5AAB7136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27D384C-78F3-BD03-F306-C27C838859BF}"/>
              </a:ext>
            </a:extLst>
          </p:cNvPr>
          <p:cNvSpPr>
            <a:spLocks noGrp="1"/>
          </p:cNvSpPr>
          <p:nvPr>
            <p:ph type="sldNum" sz="quarter" idx="5"/>
          </p:nvPr>
        </p:nvSpPr>
        <p:spPr/>
        <p:txBody>
          <a:bodyPr/>
          <a:lstStyle/>
          <a:p>
            <a:fld id="{E4275347-0A7B-42EE-92BA-5BF5827573E7}" type="slidenum">
              <a:rPr lang="fr-FR" smtClean="0"/>
              <a:t>4</a:t>
            </a:fld>
            <a:endParaRPr lang="fr-FR"/>
          </a:p>
        </p:txBody>
      </p:sp>
    </p:spTree>
    <p:extLst>
      <p:ext uri="{BB962C8B-B14F-4D97-AF65-F5344CB8AC3E}">
        <p14:creationId xmlns:p14="http://schemas.microsoft.com/office/powerpoint/2010/main" val="343305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b="1" dirty="0"/>
              <a:t>Notes aller plus loin à l’oral si besoin : </a:t>
            </a:r>
            <a:br>
              <a:rPr lang="fr-FR" dirty="0"/>
            </a:br>
            <a:br>
              <a:rPr lang="fr-FR" dirty="0"/>
            </a:br>
            <a:r>
              <a:rPr lang="fr-FR" b="1" i="0" dirty="0">
                <a:solidFill>
                  <a:srgbClr val="2B2B2B"/>
                </a:solidFill>
                <a:effectLst/>
              </a:rPr>
              <a:t>En 1961</a:t>
            </a:r>
            <a:r>
              <a:rPr lang="fr-FR" b="0" i="0" dirty="0">
                <a:solidFill>
                  <a:srgbClr val="2B2B2B"/>
                </a:solidFill>
                <a:effectLst/>
              </a:rPr>
              <a:t>, indigné par la condamnation de deux étudiants portugais à sept ans de prison pour avoir porté un toast à la liberté en pleine dictature Salazar, l’avocat britannique </a:t>
            </a:r>
            <a:r>
              <a:rPr lang="fr-FR" b="1" i="0" dirty="0">
                <a:solidFill>
                  <a:srgbClr val="2B2B2B"/>
                </a:solidFill>
                <a:effectLst/>
              </a:rPr>
              <a:t>Peter </a:t>
            </a:r>
            <a:r>
              <a:rPr lang="fr-FR" b="1" i="0" dirty="0" err="1">
                <a:solidFill>
                  <a:srgbClr val="2B2B2B"/>
                </a:solidFill>
                <a:effectLst/>
              </a:rPr>
              <a:t>Benenson</a:t>
            </a:r>
            <a:r>
              <a:rPr lang="fr-FR" b="1" i="0" dirty="0">
                <a:solidFill>
                  <a:srgbClr val="2B2B2B"/>
                </a:solidFill>
                <a:effectLst/>
              </a:rPr>
              <a:t> lance un appel dans l’hebdomadaire The Observer</a:t>
            </a:r>
            <a:r>
              <a:rPr lang="fr-FR" b="0" i="0" dirty="0">
                <a:solidFill>
                  <a:srgbClr val="2B2B2B"/>
                </a:solidFill>
                <a:effectLst/>
              </a:rPr>
              <a:t>.</a:t>
            </a:r>
          </a:p>
          <a:p>
            <a:pPr marL="971550" lvl="1" indent="-285750">
              <a:buFont typeface="Wingdings" panose="05000000000000000000" pitchFamily="2" charset="2"/>
              <a:buChar char="Ø"/>
            </a:pPr>
            <a:endParaRPr lang="fr-FR" b="0" i="0" dirty="0">
              <a:solidFill>
                <a:srgbClr val="2B2B2B"/>
              </a:solidFill>
              <a:effectLst/>
            </a:endParaRPr>
          </a:p>
          <a:p>
            <a:pPr marL="0" indent="0">
              <a:buNone/>
            </a:pPr>
            <a:r>
              <a:rPr lang="fr-FR" b="0" i="0" dirty="0">
                <a:solidFill>
                  <a:srgbClr val="2B2B2B"/>
                </a:solidFill>
                <a:effectLst/>
              </a:rPr>
              <a:t>Cette campagne obtient un succès inespéré ; elle est reprise dans les journaux du monde entier et témoigne que des personnes peuvent s'unir pour, solidairement, défendre la justice et la liberté. </a:t>
            </a:r>
          </a:p>
          <a:p>
            <a:pPr marL="0" indent="0">
              <a:buNone/>
            </a:pPr>
            <a:endParaRPr lang="fr-FR" b="0" i="0" dirty="0">
              <a:solidFill>
                <a:srgbClr val="2B2B2B"/>
              </a:solidFill>
              <a:effectLst/>
            </a:endParaRPr>
          </a:p>
          <a:p>
            <a:pPr marL="0" indent="0">
              <a:buNone/>
            </a:pPr>
            <a:r>
              <a:rPr lang="fr-FR" b="1" i="0" dirty="0">
                <a:solidFill>
                  <a:srgbClr val="2B2B2B"/>
                </a:solidFill>
                <a:effectLst/>
              </a:rPr>
              <a:t>C'est notre première victoire. Amnesty International est née.</a:t>
            </a:r>
          </a:p>
          <a:p>
            <a:pPr marL="0" indent="0">
              <a:buNone/>
            </a:pPr>
            <a:endParaRPr lang="fr-FR" b="1" i="0" dirty="0">
              <a:solidFill>
                <a:srgbClr val="2B2B2B"/>
              </a:solidFill>
              <a:effectLst/>
            </a:endParaRPr>
          </a:p>
          <a:p>
            <a:pPr marL="0" indent="0" algn="l">
              <a:buNone/>
            </a:pPr>
            <a:r>
              <a:rPr lang="fr-FR" b="0" i="0" dirty="0">
                <a:solidFill>
                  <a:srgbClr val="2B2B2B"/>
                </a:solidFill>
                <a:effectLst/>
              </a:rPr>
              <a:t>La mobilisation d’Amnesty International est partie de la défense des prisonniers d’opinion pour s’élargir à </a:t>
            </a:r>
            <a:r>
              <a:rPr lang="fr-FR" b="1" i="0" dirty="0">
                <a:solidFill>
                  <a:srgbClr val="2B2B2B"/>
                </a:solidFill>
                <a:effectLst/>
              </a:rPr>
              <a:t>l’ensemble des droits humains </a:t>
            </a:r>
            <a:r>
              <a:rPr lang="fr-FR" b="0" i="0" dirty="0">
                <a:solidFill>
                  <a:srgbClr val="2B2B2B"/>
                </a:solidFill>
                <a:effectLst/>
              </a:rPr>
              <a:t>: </a:t>
            </a:r>
          </a:p>
          <a:p>
            <a:pPr marL="0" indent="0" algn="l">
              <a:buNone/>
            </a:pPr>
            <a:endParaRPr lang="fr-FR" b="0" i="0" dirty="0">
              <a:solidFill>
                <a:srgbClr val="2B2B2B"/>
              </a:solidFill>
              <a:effectLst/>
            </a:endParaRPr>
          </a:p>
          <a:p>
            <a:pPr marL="971550" lvl="1" indent="-285750"/>
            <a:r>
              <a:rPr lang="fr-FR" sz="1900" b="0" i="0" dirty="0">
                <a:solidFill>
                  <a:srgbClr val="2B2B2B"/>
                </a:solidFill>
                <a:effectLst/>
                <a:latin typeface="Trade Gothic Next Light" panose="020B0403040303020004" pitchFamily="34" charset="0"/>
              </a:rPr>
              <a:t>de la protection des civils dans les conflits à l’abolition de la peine de mort ; </a:t>
            </a:r>
          </a:p>
          <a:p>
            <a:pPr marL="971550" lvl="1" indent="-285750"/>
            <a:r>
              <a:rPr lang="fr-FR" sz="1900" b="0" i="0" dirty="0">
                <a:solidFill>
                  <a:srgbClr val="2B2B2B"/>
                </a:solidFill>
                <a:effectLst/>
                <a:latin typeface="Trade Gothic Next Light" panose="020B0403040303020004" pitchFamily="34" charset="0"/>
              </a:rPr>
              <a:t>du combat contre toutes les formes de discriminations au droit à chacun de s’exprimer ; </a:t>
            </a:r>
          </a:p>
          <a:p>
            <a:pPr marL="971550" lvl="1" indent="-285750"/>
            <a:r>
              <a:rPr lang="fr-FR" sz="1900" b="0" i="0" dirty="0">
                <a:solidFill>
                  <a:srgbClr val="2B2B2B"/>
                </a:solidFill>
                <a:effectLst/>
                <a:latin typeface="Trade Gothic Next Light" panose="020B0403040303020004" pitchFamily="34" charset="0"/>
              </a:rPr>
              <a:t>de la protection des droits sexuels et reproductifs à la défense des droits des réfugiés et des migrants…</a:t>
            </a:r>
          </a:p>
          <a:p>
            <a:pPr marL="285750" indent="-285750" algn="l">
              <a:buFont typeface="Arial" panose="020B0604020202020204" pitchFamily="34" charset="0"/>
              <a:buChar char="•"/>
            </a:pPr>
            <a:endParaRPr lang="fr-FR" b="0" i="0" dirty="0">
              <a:solidFill>
                <a:srgbClr val="2B2B2B"/>
              </a:solidFill>
              <a:effectLst/>
            </a:endParaRPr>
          </a:p>
          <a:p>
            <a:pPr marL="0" indent="0" algn="l">
              <a:buNone/>
            </a:pPr>
            <a:r>
              <a:rPr lang="fr-FR" b="1" i="0" dirty="0">
                <a:solidFill>
                  <a:srgbClr val="2B2B2B"/>
                </a:solidFill>
                <a:effectLst/>
              </a:rPr>
              <a:t>Tous ensemble nous portons la voix de toutes celles et tous ceux dont les droits, la liberté ou la dignité sont menacés. Chaque ligne d'arrivée cache un nouveau départ, c'est pour cela que nous continuons à nous battre.</a:t>
            </a:r>
          </a:p>
          <a:p>
            <a:pPr marL="0" indent="0" algn="l">
              <a:buNone/>
            </a:pPr>
            <a:endParaRPr lang="fr-FR" b="1" i="0" dirty="0">
              <a:solidFill>
                <a:srgbClr val="2B2B2B"/>
              </a:solidFill>
              <a:effectLst/>
            </a:endParaRPr>
          </a:p>
          <a:p>
            <a:pPr marL="0" indent="0" algn="l">
              <a:buNone/>
            </a:pPr>
            <a:endParaRPr lang="fr-FR" b="1" i="0" dirty="0">
              <a:solidFill>
                <a:srgbClr val="2B2B2B"/>
              </a:solidFill>
              <a:effectLst/>
            </a:endParaRPr>
          </a:p>
          <a:p>
            <a:pPr marL="0" indent="0" algn="l">
              <a:buNone/>
            </a:pPr>
            <a:r>
              <a:rPr lang="fr-FR" b="0" i="0" dirty="0">
                <a:solidFill>
                  <a:srgbClr val="2B2B2B"/>
                </a:solidFill>
                <a:effectLst/>
              </a:rPr>
              <a:t>Amnesty International organise ses activités militantes de différentes façons selon les pays. Suivant leur niveau de développement, les entités qui composent le mouvement sont appelées </a:t>
            </a:r>
            <a:r>
              <a:rPr lang="fr-FR" b="1" i="0" dirty="0">
                <a:solidFill>
                  <a:srgbClr val="2B2B2B"/>
                </a:solidFill>
                <a:effectLst/>
              </a:rPr>
              <a:t>sections ou structures</a:t>
            </a:r>
            <a:r>
              <a:rPr lang="fr-FR" b="0" i="0" dirty="0">
                <a:solidFill>
                  <a:srgbClr val="2B2B2B"/>
                </a:solidFill>
                <a:effectLst/>
              </a:rPr>
              <a:t>.</a:t>
            </a:r>
          </a:p>
          <a:p>
            <a:pPr marL="0" indent="0" algn="l">
              <a:buNone/>
            </a:pPr>
            <a:endParaRPr lang="fr-FR" b="0" i="0" dirty="0">
              <a:solidFill>
                <a:srgbClr val="2B2B2B"/>
              </a:solidFill>
              <a:effectLst/>
            </a:endParaRPr>
          </a:p>
          <a:p>
            <a:pPr marL="0" indent="0" algn="l">
              <a:buNone/>
            </a:pPr>
            <a:r>
              <a:rPr lang="fr-FR" b="0" i="0" dirty="0">
                <a:solidFill>
                  <a:srgbClr val="2B2B2B"/>
                </a:solidFill>
                <a:effectLst/>
              </a:rPr>
              <a:t>Au sein de chaque entité, </a:t>
            </a:r>
            <a:r>
              <a:rPr lang="fr-FR" b="1" i="0" dirty="0">
                <a:solidFill>
                  <a:srgbClr val="2B2B2B"/>
                </a:solidFill>
                <a:effectLst/>
              </a:rPr>
              <a:t>le siège national supervise et coordonne </a:t>
            </a:r>
            <a:r>
              <a:rPr lang="fr-FR" i="0" dirty="0">
                <a:solidFill>
                  <a:srgbClr val="2B2B2B"/>
                </a:solidFill>
                <a:effectLst/>
              </a:rPr>
              <a:t>les activités </a:t>
            </a:r>
            <a:r>
              <a:rPr lang="fr-FR" b="0" i="0" dirty="0">
                <a:solidFill>
                  <a:srgbClr val="2B2B2B"/>
                </a:solidFill>
                <a:effectLst/>
              </a:rPr>
              <a:t>de ses membres engagés sur le terrain.</a:t>
            </a:r>
          </a:p>
          <a:p>
            <a:pPr marL="0" indent="0" algn="l">
              <a:buNone/>
            </a:pPr>
            <a:endParaRPr lang="fr-FR" b="0" i="0" dirty="0">
              <a:solidFill>
                <a:srgbClr val="2B2B2B"/>
              </a:solidFill>
              <a:effectLst/>
            </a:endParaRPr>
          </a:p>
          <a:p>
            <a:pPr marL="0" indent="0" algn="l">
              <a:buNone/>
            </a:pPr>
            <a:r>
              <a:rPr lang="fr-FR" b="0" i="0" dirty="0">
                <a:solidFill>
                  <a:srgbClr val="2B2B2B"/>
                </a:solidFill>
                <a:effectLst/>
              </a:rPr>
              <a:t>Lorsqu’il n’y a ni section ni structure dans un pays</a:t>
            </a:r>
            <a:r>
              <a:rPr lang="fr-FR" dirty="0">
                <a:solidFill>
                  <a:srgbClr val="2B2B2B"/>
                </a:solidFill>
              </a:rPr>
              <a:t> :</a:t>
            </a:r>
          </a:p>
          <a:p>
            <a:pPr marL="0" indent="0" algn="l">
              <a:buNone/>
            </a:pPr>
            <a:endParaRPr lang="fr-FR" dirty="0">
              <a:solidFill>
                <a:srgbClr val="2B2B2B"/>
              </a:solidFill>
            </a:endParaRPr>
          </a:p>
          <a:p>
            <a:pPr marL="971550" lvl="1" indent="-285750"/>
            <a:r>
              <a:rPr lang="fr-FR" sz="1800" b="0" i="0" dirty="0">
                <a:solidFill>
                  <a:srgbClr val="2B2B2B"/>
                </a:solidFill>
                <a:effectLst/>
                <a:latin typeface="Trade Gothic Next Light" panose="020B0403040303020004" pitchFamily="34" charset="0"/>
              </a:rPr>
              <a:t>les personnes peuvent adhérer à AI et devenir </a:t>
            </a:r>
            <a:r>
              <a:rPr lang="fr-FR" sz="1800" b="1" i="0" dirty="0">
                <a:solidFill>
                  <a:srgbClr val="2B2B2B"/>
                </a:solidFill>
                <a:effectLst/>
                <a:latin typeface="Trade Gothic Next Light" panose="020B0403040303020004" pitchFamily="34" charset="0"/>
              </a:rPr>
              <a:t>membres internationaux</a:t>
            </a:r>
            <a:r>
              <a:rPr lang="fr-FR" sz="1800" dirty="0">
                <a:solidFill>
                  <a:srgbClr val="2B2B2B"/>
                </a:solidFill>
                <a:latin typeface="Trade Gothic Next Light" panose="020B0403040303020004" pitchFamily="34" charset="0"/>
              </a:rPr>
              <a:t> </a:t>
            </a:r>
            <a:r>
              <a:rPr lang="fr-FR" sz="1800" b="0" i="0" dirty="0">
                <a:solidFill>
                  <a:srgbClr val="2B2B2B"/>
                </a:solidFill>
                <a:effectLst/>
                <a:latin typeface="Trade Gothic Next Light" panose="020B0403040303020004" pitchFamily="34" charset="0"/>
              </a:rPr>
              <a:t>(elles sont alors directement rattachées au </a:t>
            </a:r>
            <a:r>
              <a:rPr lang="fr-FR" sz="1800" b="1" i="0" u="none" strike="noStrike" dirty="0">
                <a:solidFill>
                  <a:srgbClr val="2B2B2B"/>
                </a:solidFill>
                <a:effectLst/>
                <a:latin typeface="Trade Gothic Next Light" panose="020B0403040303020004" pitchFamily="34" charset="0"/>
                <a:hlinkClick r:id="rId3"/>
              </a:rPr>
              <a:t>Secrétariat international (SI)</a:t>
            </a:r>
            <a:r>
              <a:rPr lang="fr-FR" sz="1800" b="0" i="0" dirty="0">
                <a:solidFill>
                  <a:srgbClr val="2B2B2B"/>
                </a:solidFill>
                <a:effectLst/>
                <a:latin typeface="Trade Gothic Next Light" panose="020B0403040303020004" pitchFamily="34" charset="0"/>
              </a:rPr>
              <a:t> et peuvent agir au sein d’un groupe local, d’une antenne jeunes, d’un cercle d’action ou encore à titre individuel).</a:t>
            </a:r>
          </a:p>
          <a:p>
            <a:pPr marL="971550" lvl="1" indent="-285750"/>
            <a:endParaRPr lang="fr-FR" sz="1800" b="0" i="0" dirty="0">
              <a:solidFill>
                <a:srgbClr val="2B2B2B"/>
              </a:solidFill>
              <a:effectLst/>
              <a:latin typeface="Trade Gothic Next Light" panose="020B0403040303020004" pitchFamily="34" charset="0"/>
            </a:endParaRPr>
          </a:p>
          <a:p>
            <a:pPr marL="971550" lvl="1" indent="-285750"/>
            <a:r>
              <a:rPr lang="fr-FR" sz="1800" b="0" i="0" dirty="0">
                <a:solidFill>
                  <a:srgbClr val="2B2B2B"/>
                </a:solidFill>
                <a:effectLst/>
                <a:latin typeface="Trade Gothic Next Light" panose="020B0403040303020004" pitchFamily="34" charset="0"/>
              </a:rPr>
              <a:t>Amnesty International installe parfois des </a:t>
            </a:r>
            <a:r>
              <a:rPr lang="fr-FR" sz="1800" b="1" i="0" dirty="0">
                <a:solidFill>
                  <a:srgbClr val="2B2B2B"/>
                </a:solidFill>
                <a:effectLst/>
                <a:latin typeface="Trade Gothic Next Light" panose="020B0403040303020004" pitchFamily="34" charset="0"/>
              </a:rPr>
              <a:t>bureaux nationaux</a:t>
            </a:r>
            <a:r>
              <a:rPr lang="fr-FR" sz="1800" b="0" i="0" dirty="0">
                <a:solidFill>
                  <a:srgbClr val="2B2B2B"/>
                </a:solidFill>
                <a:effectLst/>
                <a:latin typeface="Trade Gothic Next Light" panose="020B0403040303020004" pitchFamily="34" charset="0"/>
              </a:rPr>
              <a:t> placés sous le contrôle du SI. Ces bureaux sont composés exclusivement de salariés et ont vocation à devenir par la suite des structures, puis des sections composées de membres afin de développer leur impact sur le terrain.</a:t>
            </a:r>
          </a:p>
          <a:p>
            <a:pPr marL="285750" indent="-285750" algn="l">
              <a:buFont typeface="Arial" panose="020B0604020202020204" pitchFamily="34" charset="0"/>
              <a:buChar char="•"/>
            </a:pPr>
            <a:endParaRPr lang="fr-FR" b="0" i="0" dirty="0">
              <a:solidFill>
                <a:srgbClr val="2B2B2B"/>
              </a:solidFill>
              <a:effectLst/>
            </a:endParaRPr>
          </a:p>
          <a:p>
            <a:r>
              <a:rPr lang="fr-FR" b="1" dirty="0">
                <a:solidFill>
                  <a:srgbClr val="2B2B2B"/>
                </a:solidFill>
                <a:hlinkClick r:id="rId4"/>
              </a:rPr>
              <a:t>Amnesty International France</a:t>
            </a:r>
            <a:r>
              <a:rPr lang="fr-FR" dirty="0">
                <a:solidFill>
                  <a:srgbClr val="2B2B2B"/>
                </a:solidFill>
              </a:rPr>
              <a:t> est la cinquième</a:t>
            </a:r>
            <a:r>
              <a:rPr lang="fr-FR" b="1" dirty="0">
                <a:solidFill>
                  <a:srgbClr val="2B2B2B"/>
                </a:solidFill>
              </a:rPr>
              <a:t> </a:t>
            </a:r>
            <a:r>
              <a:rPr lang="fr-FR" dirty="0">
                <a:solidFill>
                  <a:srgbClr val="2B2B2B"/>
                </a:solidFill>
              </a:rPr>
              <a:t>section du mouvement.</a:t>
            </a:r>
          </a:p>
          <a:p>
            <a:pPr marL="0" indent="0" algn="l">
              <a:buNone/>
            </a:pPr>
            <a:endParaRPr lang="fr-FR" dirty="0">
              <a:solidFill>
                <a:srgbClr val="2B2B2B"/>
              </a:solidFill>
            </a:endParaRPr>
          </a:p>
          <a:p>
            <a:pPr marL="971550" lvl="1" indent="-285750"/>
            <a:r>
              <a:rPr lang="fr-FR" sz="1800" u="sng" dirty="0">
                <a:solidFill>
                  <a:srgbClr val="2B2B2B"/>
                </a:solidFill>
                <a:latin typeface="Trade Gothic Next Light" panose="020B0403040303020004" pitchFamily="34" charset="0"/>
              </a:rPr>
              <a:t>1971</a:t>
            </a:r>
            <a:r>
              <a:rPr lang="fr-FR" sz="1800" dirty="0">
                <a:solidFill>
                  <a:srgbClr val="2B2B2B"/>
                </a:solidFill>
                <a:latin typeface="Trade Gothic Next Light" panose="020B0403040303020004" pitchFamily="34" charset="0"/>
              </a:rPr>
              <a:t> : Amnesty International France (AIF) voit le jour, soit </a:t>
            </a:r>
            <a:r>
              <a:rPr lang="fr-FR" sz="1800" b="1" dirty="0">
                <a:solidFill>
                  <a:srgbClr val="2B2B2B"/>
                </a:solidFill>
                <a:latin typeface="Trade Gothic Next Light" panose="020B0403040303020004" pitchFamily="34" charset="0"/>
              </a:rPr>
              <a:t>10 ans après la création du </a:t>
            </a:r>
            <a:r>
              <a:rPr lang="fr-FR" sz="1800" b="1" dirty="0">
                <a:solidFill>
                  <a:srgbClr val="2B2B2B"/>
                </a:solidFill>
                <a:latin typeface="Trade Gothic Next Light" panose="020B0403040303020004" pitchFamily="34" charset="0"/>
                <a:hlinkClick r:id="rId5">
                  <a:extLst>
                    <a:ext uri="{A12FA001-AC4F-418D-AE19-62706E023703}">
                      <ahyp:hlinkClr xmlns:ahyp="http://schemas.microsoft.com/office/drawing/2018/hyperlinkcolor" val="tx"/>
                    </a:ext>
                  </a:extLst>
                </a:hlinkClick>
              </a:rPr>
              <a:t>mouvement</a:t>
            </a:r>
            <a:r>
              <a:rPr lang="fr-FR" sz="1800" dirty="0">
                <a:solidFill>
                  <a:srgbClr val="2B2B2B"/>
                </a:solidFill>
                <a:latin typeface="Trade Gothic Next Light" panose="020B0403040303020004" pitchFamily="34" charset="0"/>
              </a:rPr>
              <a:t>.</a:t>
            </a:r>
          </a:p>
          <a:p>
            <a:pPr marL="971550" lvl="1" indent="-285750"/>
            <a:r>
              <a:rPr lang="fr-FR" sz="1800" u="sng" dirty="0">
                <a:solidFill>
                  <a:srgbClr val="2B2B2B"/>
                </a:solidFill>
                <a:latin typeface="Trade Gothic Next Light" panose="020B0403040303020004" pitchFamily="34" charset="0"/>
              </a:rPr>
              <a:t>1987</a:t>
            </a:r>
            <a:r>
              <a:rPr lang="fr-FR" sz="1800" dirty="0">
                <a:solidFill>
                  <a:srgbClr val="2B2B2B"/>
                </a:solidFill>
                <a:latin typeface="Trade Gothic Next Light" panose="020B0403040303020004" pitchFamily="34" charset="0"/>
              </a:rPr>
              <a:t> : AIF est reconnue d'utilité publique. </a:t>
            </a:r>
          </a:p>
          <a:p>
            <a:pPr marL="971550" lvl="1" indent="-285750"/>
            <a:r>
              <a:rPr lang="fr-FR" sz="1800" u="sng" dirty="0">
                <a:solidFill>
                  <a:srgbClr val="2B2B2B"/>
                </a:solidFill>
                <a:latin typeface="Trade Gothic Next Light" panose="020B0403040303020004" pitchFamily="34" charset="0"/>
              </a:rPr>
              <a:t>2021</a:t>
            </a:r>
            <a:r>
              <a:rPr lang="fr-FR" sz="1800" dirty="0">
                <a:solidFill>
                  <a:srgbClr val="2B2B2B"/>
                </a:solidFill>
                <a:latin typeface="Trade Gothic Next Light" panose="020B0403040303020004" pitchFamily="34" charset="0"/>
              </a:rPr>
              <a:t> : AIF compte aujourd'hui près de </a:t>
            </a:r>
            <a:r>
              <a:rPr lang="fr-FR" sz="1800" b="1" dirty="0">
                <a:solidFill>
                  <a:srgbClr val="2B2B2B"/>
                </a:solidFill>
                <a:latin typeface="Trade Gothic Next Light" panose="020B0403040303020004" pitchFamily="34" charset="0"/>
              </a:rPr>
              <a:t>100 000 membres et plus de 400 structures militantes </a:t>
            </a:r>
            <a:r>
              <a:rPr lang="fr-FR" sz="1800" dirty="0">
                <a:solidFill>
                  <a:srgbClr val="2B2B2B"/>
                </a:solidFill>
                <a:latin typeface="Trade Gothic Next Light" panose="020B0403040303020004" pitchFamily="34" charset="0"/>
              </a:rPr>
              <a:t>réparties sur tout le territoire.</a:t>
            </a:r>
          </a:p>
          <a:p>
            <a:pPr marL="0" indent="0" algn="l">
              <a:buNone/>
            </a:pPr>
            <a:endParaRPr lang="fr-FR" b="0" i="0" dirty="0">
              <a:solidFill>
                <a:srgbClr val="2B2B2B"/>
              </a:solidFill>
              <a:effectLst/>
            </a:endParaRPr>
          </a:p>
          <a:p>
            <a:endParaRPr lang="fr-FR" dirty="0"/>
          </a:p>
        </p:txBody>
      </p:sp>
      <p:sp>
        <p:nvSpPr>
          <p:cNvPr id="4" name="Espace réservé du numéro de diapositive 3"/>
          <p:cNvSpPr>
            <a:spLocks noGrp="1"/>
          </p:cNvSpPr>
          <p:nvPr>
            <p:ph type="sldNum" sz="quarter" idx="5"/>
          </p:nvPr>
        </p:nvSpPr>
        <p:spPr/>
        <p:txBody>
          <a:bodyPr/>
          <a:lstStyle/>
          <a:p>
            <a:fld id="{E4275347-0A7B-42EE-92BA-5BF5827573E7}" type="slidenum">
              <a:rPr lang="fr-FR" smtClean="0"/>
              <a:t>5</a:t>
            </a:fld>
            <a:endParaRPr lang="fr-FR"/>
          </a:p>
        </p:txBody>
      </p:sp>
    </p:spTree>
    <p:extLst>
      <p:ext uri="{BB962C8B-B14F-4D97-AF65-F5344CB8AC3E}">
        <p14:creationId xmlns:p14="http://schemas.microsoft.com/office/powerpoint/2010/main" val="44518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E4CF5-E6CB-5513-8465-02E4849722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4B8EDA-1F19-22E4-CF4C-5D0080C04A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5F9C87-B659-9A1A-56B9-372836B9A732}"/>
              </a:ext>
            </a:extLst>
          </p:cNvPr>
          <p:cNvSpPr>
            <a:spLocks noGrp="1"/>
          </p:cNvSpPr>
          <p:nvPr>
            <p:ph type="body" idx="1"/>
          </p:nvPr>
        </p:nvSpPr>
        <p:spPr/>
        <p:txBody>
          <a:bodyPr/>
          <a:lstStyle/>
          <a:p>
            <a:r>
              <a:rPr lang="fr-FR" b="1" dirty="0"/>
              <a:t>ENQUÊTER</a:t>
            </a:r>
            <a:r>
              <a:rPr lang="fr-FR" dirty="0"/>
              <a:t> </a:t>
            </a:r>
          </a:p>
          <a:p>
            <a:endParaRPr lang="fr-FR" dirty="0"/>
          </a:p>
          <a:p>
            <a:pPr marL="0"/>
            <a:r>
              <a:rPr lang="fr-FR" sz="1200" dirty="0"/>
              <a:t>Au quotidien, les équipes de recherche d’Amnesty International rassemblent, recensent et recoupent des témoignages et des preuves sur les violations des droits humains commises dans le monde.</a:t>
            </a:r>
          </a:p>
          <a:p>
            <a:pPr marL="0"/>
            <a:endParaRPr lang="fr-FR" sz="1200" dirty="0"/>
          </a:p>
          <a:p>
            <a:pPr marL="0"/>
            <a:r>
              <a:rPr lang="fr-FR" sz="1200" dirty="0"/>
              <a:t>Les chercheurs se rendent régulièrement sur le terrain pour enquêter, rencontrer les victimes, assister à des procès.</a:t>
            </a:r>
          </a:p>
          <a:p>
            <a:pPr marL="0"/>
            <a:endParaRPr lang="fr-FR" sz="1200" dirty="0"/>
          </a:p>
          <a:p>
            <a:pPr marL="0"/>
            <a:r>
              <a:rPr lang="fr-FR" sz="1200" dirty="0"/>
              <a:t>Ils produisent l’information qui permet à Amnesty International de formuler des recommandations et d’agir afin de pouvoir changer les choses.</a:t>
            </a:r>
          </a:p>
          <a:p>
            <a:pPr marL="0"/>
            <a:endParaRPr lang="fr-FR" sz="1200" dirty="0"/>
          </a:p>
          <a:p>
            <a:pPr marL="0" indent="-285750">
              <a:buFont typeface="Arial" panose="020B0604020202020204" pitchFamily="34" charset="0"/>
              <a:buChar char="•"/>
            </a:pPr>
            <a:r>
              <a:rPr lang="fr-FR" sz="1200" dirty="0"/>
              <a:t>Plus de </a:t>
            </a:r>
            <a:r>
              <a:rPr lang="fr-FR" sz="1200" b="1" dirty="0"/>
              <a:t>100 équipes de chercheurs </a:t>
            </a:r>
            <a:r>
              <a:rPr lang="fr-FR" sz="1200" dirty="0"/>
              <a:t>dédiés à un pays, une région ou une thématique.</a:t>
            </a:r>
            <a:endParaRPr lang="fr-FR" sz="1200" b="1" dirty="0"/>
          </a:p>
          <a:p>
            <a:pPr marL="0" indent="-285750">
              <a:buFont typeface="Arial" panose="020B0604020202020204" pitchFamily="34" charset="0"/>
              <a:buChar char="•"/>
            </a:pPr>
            <a:r>
              <a:rPr lang="fr-FR" sz="1200" b="1" dirty="0"/>
              <a:t>150 pays </a:t>
            </a:r>
            <a:r>
              <a:rPr lang="fr-FR" sz="1200" dirty="0"/>
              <a:t>couverts.</a:t>
            </a:r>
          </a:p>
          <a:p>
            <a:r>
              <a:rPr lang="fr-FR" sz="1200" dirty="0"/>
              <a:t>Obtention en toute indépendance d’</a:t>
            </a:r>
            <a:r>
              <a:rPr lang="fr-FR" sz="1200" b="1" dirty="0"/>
              <a:t>informations fiables, vérifiées et impartiales</a:t>
            </a:r>
            <a:r>
              <a:rPr lang="fr-FR" sz="1200" dirty="0"/>
              <a:t>, utilisées comme fondement de toutes nos actions</a:t>
            </a:r>
            <a:br>
              <a:rPr lang="fr-FR" sz="1200" dirty="0"/>
            </a:br>
            <a:br>
              <a:rPr lang="fr-FR" sz="1200" dirty="0"/>
            </a:br>
            <a:r>
              <a:rPr lang="fr-FR" sz="1200" b="1" dirty="0"/>
              <a:t>ALERTER</a:t>
            </a:r>
            <a:br>
              <a:rPr lang="fr-FR" sz="1200" b="1" dirty="0"/>
            </a:br>
            <a:br>
              <a:rPr lang="fr-FR" sz="1200" dirty="0"/>
            </a:br>
            <a:r>
              <a:rPr lang="fr-FR" sz="1200" dirty="0"/>
              <a:t>Pour mener à bien son combat, Amnesty International dénonce les actions d’États, de groupes armés et d’entreprises qui bafouent les droits humains dans le monde et alerte l’opinion publique et les médias via la publication de rapports et de communiqués de presse.</a:t>
            </a:r>
          </a:p>
          <a:p>
            <a:endParaRPr lang="fr-FR" sz="1200" dirty="0"/>
          </a:p>
          <a:p>
            <a:r>
              <a:rPr lang="fr-FR" sz="1200" dirty="0"/>
              <a:t>Forte de cette expertise, Amnesty International joue un rôle consultatif auprès de l’ONU et de diverses institutions.</a:t>
            </a:r>
          </a:p>
          <a:p>
            <a:endParaRPr lang="fr-FR" sz="1200" dirty="0"/>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fr-FR" sz="1400" b="1" i="0" u="none" strike="noStrike" kern="1200" cap="none" spc="0" normalizeH="0" baseline="0" noProof="0" dirty="0">
                <a:ln>
                  <a:noFill/>
                </a:ln>
                <a:effectLst/>
                <a:uLnTx/>
                <a:uFillTx/>
              </a:rPr>
              <a:t>Plus de 70 rapports </a:t>
            </a:r>
            <a:r>
              <a:rPr kumimoji="0" lang="fr-FR" sz="1400" b="0" i="0" u="none" strike="noStrike" kern="1200" cap="none" spc="0" normalizeH="0" baseline="0" noProof="0" dirty="0">
                <a:ln>
                  <a:noFill/>
                </a:ln>
                <a:effectLst/>
                <a:uLnTx/>
                <a:uFillTx/>
              </a:rPr>
              <a:t>publiés chaque année.</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fr-FR" sz="1400" b="1" i="0" u="none" strike="noStrike" kern="1200" cap="none" spc="0" normalizeH="0" baseline="0" noProof="0" dirty="0">
                <a:ln>
                  <a:noFill/>
                </a:ln>
                <a:effectLst/>
                <a:uLnTx/>
                <a:uFillTx/>
              </a:rPr>
              <a:t>Plus de 650 communiqués de presse </a:t>
            </a:r>
            <a:r>
              <a:rPr kumimoji="0" lang="fr-FR" sz="1400" b="0" i="0" u="none" strike="noStrike" kern="1200" cap="none" spc="0" normalizeH="0" baseline="0" noProof="0" dirty="0">
                <a:ln>
                  <a:noFill/>
                </a:ln>
                <a:effectLst/>
                <a:uLnTx/>
                <a:uFillTx/>
              </a:rPr>
              <a:t>publiés chaque année.</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fr-FR" sz="1400" b="1" i="0" u="none" strike="noStrike" kern="1200" cap="none" spc="0" normalizeH="0" baseline="0" noProof="0" dirty="0">
                <a:ln>
                  <a:noFill/>
                </a:ln>
                <a:effectLst/>
                <a:uLnTx/>
                <a:uFillTx/>
              </a:rPr>
              <a:t>Des centaines de débats, </a:t>
            </a:r>
            <a:r>
              <a:rPr kumimoji="0" lang="fr-FR" sz="1400" b="0" i="0" u="none" strike="noStrike" kern="1200" cap="none" spc="0" normalizeH="0" baseline="0" noProof="0" dirty="0">
                <a:ln>
                  <a:noFill/>
                </a:ln>
                <a:effectLst/>
                <a:uLnTx/>
                <a:uFillTx/>
              </a:rPr>
              <a:t>soirées publiques, projections de films organisés par les militants en France.</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fr-FR" sz="1400" b="1" i="0" u="none" strike="noStrike" kern="1200" cap="none" spc="0" normalizeH="0" baseline="0" noProof="0" dirty="0">
                <a:ln>
                  <a:noFill/>
                </a:ln>
                <a:effectLst/>
                <a:uLnTx/>
                <a:uFillTx/>
              </a:rPr>
              <a:t>Plus de 70 sections et structures </a:t>
            </a:r>
            <a:r>
              <a:rPr kumimoji="0" lang="fr-FR" sz="1400" b="0" i="0" u="none" strike="noStrike" kern="1200" cap="none" spc="0" normalizeH="0" baseline="0" noProof="0" dirty="0">
                <a:ln>
                  <a:noFill/>
                </a:ln>
                <a:effectLst/>
                <a:uLnTx/>
                <a:uFillTx/>
              </a:rPr>
              <a:t>d’Amnesty International relaient l’information dans le monde.</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fr-FR" sz="1400" b="0" i="0" u="none" strike="noStrike" kern="1200" cap="none" spc="0" normalizeH="0" baseline="0" noProof="0" dirty="0">
              <a:ln>
                <a:noFill/>
              </a:ln>
              <a:effectLst/>
              <a:uLnTx/>
              <a:uFillTx/>
            </a:endParaRPr>
          </a:p>
          <a:p>
            <a:pPr>
              <a:lnSpc>
                <a:spcPct val="120000"/>
              </a:lnSpc>
            </a:pPr>
            <a:r>
              <a:rPr kumimoji="0" lang="fr-FR" sz="1400" b="1" i="0" u="none" strike="noStrike" kern="1200" cap="none" spc="0" normalizeH="0" baseline="0" noProof="0" dirty="0">
                <a:ln>
                  <a:noFill/>
                </a:ln>
                <a:effectLst/>
                <a:uLnTx/>
                <a:uFillTx/>
              </a:rPr>
              <a:t>AGIR</a:t>
            </a:r>
            <a:br>
              <a:rPr kumimoji="0" lang="fr-FR" sz="1400" b="0" i="0" u="none" strike="noStrike" kern="1200" cap="none" spc="0" normalizeH="0" baseline="0" noProof="0" dirty="0">
                <a:ln>
                  <a:noFill/>
                </a:ln>
                <a:effectLst/>
                <a:uLnTx/>
                <a:uFillTx/>
              </a:rPr>
            </a:br>
            <a:br>
              <a:rPr kumimoji="0" lang="fr-FR" sz="1400" b="0" i="0" u="none" strike="noStrike" kern="1200" cap="none" spc="0" normalizeH="0" baseline="0" noProof="0" dirty="0">
                <a:ln>
                  <a:noFill/>
                </a:ln>
                <a:effectLst/>
                <a:uLnTx/>
                <a:uFillTx/>
              </a:rPr>
            </a:br>
            <a:r>
              <a:rPr lang="fr-FR" sz="1200" dirty="0"/>
              <a:t>Amnesty International mène des opérations de plaidoyer et des campagnes qui ciblent États, organisations intergouvernementales, groupes armés ou entreprises, afin de faire pression et d’obtenir des changements concrets.</a:t>
            </a:r>
          </a:p>
          <a:p>
            <a:pPr>
              <a:lnSpc>
                <a:spcPct val="120000"/>
              </a:lnSpc>
            </a:pPr>
            <a:endParaRPr lang="fr-FR" sz="1200" dirty="0"/>
          </a:p>
          <a:p>
            <a:pPr marL="514350" indent="-285750">
              <a:lnSpc>
                <a:spcPct val="120000"/>
              </a:lnSpc>
              <a:buFont typeface="Arial" panose="020B0604020202020204" pitchFamily="34" charset="0"/>
              <a:buChar char="•"/>
            </a:pPr>
            <a:r>
              <a:rPr lang="fr-FR" sz="1200" b="1" i="0" u="none" strike="noStrike" baseline="0" dirty="0">
                <a:solidFill>
                  <a:srgbClr val="000000"/>
                </a:solidFill>
              </a:rPr>
              <a:t>Près de 2 millions de courriers aux autorités, </a:t>
            </a:r>
            <a:r>
              <a:rPr lang="fr-FR" sz="1200" b="0" i="0" u="none" strike="noStrike" baseline="0" dirty="0">
                <a:solidFill>
                  <a:srgbClr val="000000"/>
                </a:solidFill>
              </a:rPr>
              <a:t>messages de soutien et pétitions dans le monde pour des personnes victimes de graves violations de leurs droits lors de notre opération annuelle «10 jours pour signer ».</a:t>
            </a:r>
          </a:p>
          <a:p>
            <a:pPr marL="514350" indent="-285750">
              <a:lnSpc>
                <a:spcPct val="120000"/>
              </a:lnSpc>
              <a:buFont typeface="Arial" panose="020B0604020202020204" pitchFamily="34" charset="0"/>
              <a:buChar char="•"/>
            </a:pPr>
            <a:r>
              <a:rPr lang="fr-FR" sz="1200" b="1" i="0" u="none" strike="noStrike" baseline="0" dirty="0">
                <a:solidFill>
                  <a:srgbClr val="000000"/>
                </a:solidFill>
              </a:rPr>
              <a:t>Près de 700 actions urgentes </a:t>
            </a:r>
            <a:r>
              <a:rPr lang="fr-FR" sz="1200" b="0" i="0" u="none" strike="noStrike" baseline="0" dirty="0">
                <a:solidFill>
                  <a:srgbClr val="000000"/>
                </a:solidFill>
              </a:rPr>
              <a:t>pour des personnes en danger, relayées chaque année grâce à un réseau de 170 000 personnes dans le monde.</a:t>
            </a:r>
          </a:p>
          <a:p>
            <a:pPr marL="514350" indent="-285750">
              <a:lnSpc>
                <a:spcPct val="120000"/>
              </a:lnSpc>
              <a:buFont typeface="Arial" panose="020B0604020202020204" pitchFamily="34" charset="0"/>
              <a:buChar char="•"/>
            </a:pPr>
            <a:r>
              <a:rPr lang="fr-FR" sz="1200" b="1" i="0" u="none" strike="noStrike" baseline="0" dirty="0">
                <a:solidFill>
                  <a:srgbClr val="000000"/>
                </a:solidFill>
              </a:rPr>
              <a:t>Des campagnes annuelles </a:t>
            </a:r>
            <a:r>
              <a:rPr lang="fr-FR" sz="1200" b="0" i="0" u="none" strike="noStrike" baseline="0" dirty="0">
                <a:solidFill>
                  <a:srgbClr val="000000"/>
                </a:solidFill>
              </a:rPr>
              <a:t>sur la torture, la liberté d’expression, les réfugiés et migrants, les Roms…</a:t>
            </a:r>
          </a:p>
          <a:p>
            <a:pPr marL="514350" indent="-285750">
              <a:lnSpc>
                <a:spcPct val="120000"/>
              </a:lnSpc>
              <a:buFont typeface="Arial" panose="020B0604020202020204" pitchFamily="34" charset="0"/>
              <a:buChar char="•"/>
            </a:pPr>
            <a:r>
              <a:rPr lang="fr-FR" sz="1200" b="1" i="0" u="none" strike="noStrike" baseline="0" dirty="0">
                <a:solidFill>
                  <a:srgbClr val="000000"/>
                </a:solidFill>
              </a:rPr>
              <a:t>Des centaines de rendez-vous </a:t>
            </a:r>
            <a:r>
              <a:rPr lang="fr-FR" sz="1200" b="0" i="0" u="none" strike="noStrike" baseline="0" dirty="0">
                <a:solidFill>
                  <a:srgbClr val="000000"/>
                </a:solidFill>
              </a:rPr>
              <a:t>avec les pouvoirs publics chaque année.</a:t>
            </a:r>
          </a:p>
          <a:p>
            <a:pPr marL="514350" indent="-285750">
              <a:lnSpc>
                <a:spcPct val="120000"/>
              </a:lnSpc>
              <a:buFont typeface="Arial" panose="020B0604020202020204" pitchFamily="34" charset="0"/>
              <a:buChar char="•"/>
            </a:pPr>
            <a:r>
              <a:rPr lang="fr-FR" sz="1200" b="1" i="0" u="none" strike="noStrike" baseline="0" dirty="0">
                <a:solidFill>
                  <a:srgbClr val="000000"/>
                </a:solidFill>
              </a:rPr>
              <a:t>Près de 100 000 membres </a:t>
            </a:r>
            <a:r>
              <a:rPr lang="fr-FR" sz="1200" b="0" i="0" u="none" strike="noStrike" baseline="0" dirty="0">
                <a:solidFill>
                  <a:srgbClr val="000000"/>
                </a:solidFill>
              </a:rPr>
              <a:t>et près de 400 structures militantes en France.</a:t>
            </a:r>
            <a:endParaRPr lang="fr-FR" sz="1200" i="0" u="none" strike="noStrike" baseline="0" dirty="0">
              <a:solidFill>
                <a:srgbClr val="000000"/>
              </a:solidFill>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endParaRPr kumimoji="0" lang="fr-FR" sz="1200" b="0" i="0" u="none" strike="noStrike" kern="1200" cap="none" spc="0" normalizeH="0" baseline="0" noProof="0" dirty="0">
              <a:ln>
                <a:noFill/>
              </a:ln>
              <a:effectLst/>
              <a:uLnTx/>
              <a:uFillTx/>
            </a:endParaRPr>
          </a:p>
          <a:p>
            <a:pPr marL="0" indent="-285750">
              <a:buFont typeface="Arial" panose="020B0604020202020204" pitchFamily="34" charset="0"/>
              <a:buChar char="•"/>
            </a:pPr>
            <a:endParaRPr lang="fr-FR" sz="1200"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CC9FE926-DAE1-320E-98E4-02F0804D2701}"/>
              </a:ext>
            </a:extLst>
          </p:cNvPr>
          <p:cNvSpPr>
            <a:spLocks noGrp="1"/>
          </p:cNvSpPr>
          <p:nvPr>
            <p:ph type="sldNum" sz="quarter" idx="5"/>
          </p:nvPr>
        </p:nvSpPr>
        <p:spPr/>
        <p:txBody>
          <a:bodyPr/>
          <a:lstStyle/>
          <a:p>
            <a:fld id="{E4275347-0A7B-42EE-92BA-5BF5827573E7}" type="slidenum">
              <a:rPr lang="fr-FR" smtClean="0"/>
              <a:t>7</a:t>
            </a:fld>
            <a:endParaRPr lang="fr-FR"/>
          </a:p>
        </p:txBody>
      </p:sp>
    </p:spTree>
    <p:extLst>
      <p:ext uri="{BB962C8B-B14F-4D97-AF65-F5344CB8AC3E}">
        <p14:creationId xmlns:p14="http://schemas.microsoft.com/office/powerpoint/2010/main" val="189169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B49CE-7D97-CAE1-0FCA-CCFD9F394DC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B151B6-D7EF-C451-D033-5812806AA7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A56122-12B0-B763-3D3C-6DE1AB902D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DACEBC0-3088-89AA-CEDD-9202D76A63CD}"/>
              </a:ext>
            </a:extLst>
          </p:cNvPr>
          <p:cNvSpPr>
            <a:spLocks noGrp="1"/>
          </p:cNvSpPr>
          <p:nvPr>
            <p:ph type="sldNum" sz="quarter" idx="5"/>
          </p:nvPr>
        </p:nvSpPr>
        <p:spPr/>
        <p:txBody>
          <a:bodyPr/>
          <a:lstStyle/>
          <a:p>
            <a:fld id="{E4275347-0A7B-42EE-92BA-5BF5827573E7}" type="slidenum">
              <a:rPr lang="fr-FR" smtClean="0"/>
              <a:t>8</a:t>
            </a:fld>
            <a:endParaRPr lang="fr-FR"/>
          </a:p>
        </p:txBody>
      </p:sp>
    </p:spTree>
    <p:extLst>
      <p:ext uri="{BB962C8B-B14F-4D97-AF65-F5344CB8AC3E}">
        <p14:creationId xmlns:p14="http://schemas.microsoft.com/office/powerpoint/2010/main" val="21991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4F752-ACB5-2442-9268-5BCC396ADD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306B3B-F0DB-8B03-B846-F9AD848982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07B6BD-8CE8-5A27-A621-5E169EC7539B}"/>
              </a:ext>
            </a:extLst>
          </p:cNvPr>
          <p:cNvSpPr>
            <a:spLocks noGrp="1"/>
          </p:cNvSpPr>
          <p:nvPr>
            <p:ph type="body" idx="1"/>
          </p:nvPr>
        </p:nvSpPr>
        <p:spPr/>
        <p:txBody>
          <a:bodyPr/>
          <a:lstStyle/>
          <a:p>
            <a:r>
              <a:rPr lang="fr-FR" sz="1200" b="1" i="0" u="none" strike="noStrike" kern="1200" baseline="0" dirty="0">
                <a:solidFill>
                  <a:schemeClr val="tx1"/>
                </a:solidFill>
                <a:latin typeface="+mn-lt"/>
                <a:ea typeface="+mn-ea"/>
                <a:cs typeface="+mn-cs"/>
              </a:rPr>
              <a:t>Pétition</a:t>
            </a:r>
            <a:r>
              <a:rPr lang="fr-FR" sz="1200" b="0" i="0" u="none" strike="noStrike" kern="1200" baseline="0" dirty="0">
                <a:solidFill>
                  <a:schemeClr val="tx1"/>
                </a:solidFill>
                <a:latin typeface="+mn-lt"/>
                <a:ea typeface="+mn-ea"/>
                <a:cs typeface="+mn-cs"/>
              </a:rPr>
              <a:t> : </a:t>
            </a:r>
            <a:br>
              <a:rPr lang="fr-FR" sz="1200" b="0" i="0" u="none" strike="noStrike" kern="1200" baseline="0" dirty="0">
                <a:solidFill>
                  <a:schemeClr val="tx1"/>
                </a:solidFill>
                <a:latin typeface="+mn-lt"/>
                <a:ea typeface="+mn-ea"/>
                <a:cs typeface="+mn-cs"/>
              </a:rPr>
            </a:br>
            <a:br>
              <a:rPr lang="fr-FR" sz="1200" b="0" i="0" u="none" strike="noStrike" kern="1200" baseline="0" dirty="0">
                <a:solidFill>
                  <a:schemeClr val="tx1"/>
                </a:solidFill>
                <a:latin typeface="+mn-lt"/>
                <a:ea typeface="+mn-ea"/>
                <a:cs typeface="+mn-cs"/>
              </a:rPr>
            </a:br>
            <a:r>
              <a:rPr lang="fr-FR" sz="1200" b="0" i="0" u="none" strike="noStrike" kern="1200" baseline="0" dirty="0">
                <a:solidFill>
                  <a:schemeClr val="tx1"/>
                </a:solidFill>
                <a:latin typeface="+mn-lt"/>
                <a:ea typeface="+mn-ea"/>
                <a:cs typeface="+mn-cs"/>
              </a:rPr>
              <a:t>Quand des milliers, parfois des millions de personnes signent, les gouvernements, les entreprises ou les autorités ne peuvent plus ignorer ce que nous dénonçons.</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Sur les moyens matériels de l’AJ : </a:t>
            </a:r>
          </a:p>
          <a:p>
            <a:r>
              <a:rPr lang="fr-FR" dirty="0"/>
              <a:t>Rejoindre une AJ permet d'obtenir du matériel pour réaliser des actions, de représenter Amnesty dans son lycée/fac, et de participer à des rencontres nationales avec l'ensemble du mouvement militant</a:t>
            </a:r>
          </a:p>
        </p:txBody>
      </p:sp>
      <p:sp>
        <p:nvSpPr>
          <p:cNvPr id="4" name="Espace réservé du numéro de diapositive 3">
            <a:extLst>
              <a:ext uri="{FF2B5EF4-FFF2-40B4-BE49-F238E27FC236}">
                <a16:creationId xmlns:a16="http://schemas.microsoft.com/office/drawing/2014/main" id="{22D99845-66F9-A39D-940C-4FADA62E7EB5}"/>
              </a:ext>
            </a:extLst>
          </p:cNvPr>
          <p:cNvSpPr>
            <a:spLocks noGrp="1"/>
          </p:cNvSpPr>
          <p:nvPr>
            <p:ph type="sldNum" sz="quarter" idx="5"/>
          </p:nvPr>
        </p:nvSpPr>
        <p:spPr/>
        <p:txBody>
          <a:bodyPr/>
          <a:lstStyle/>
          <a:p>
            <a:fld id="{E4275347-0A7B-42EE-92BA-5BF5827573E7}" type="slidenum">
              <a:rPr lang="fr-FR" smtClean="0"/>
              <a:t>9</a:t>
            </a:fld>
            <a:endParaRPr lang="fr-FR"/>
          </a:p>
        </p:txBody>
      </p:sp>
    </p:spTree>
    <p:extLst>
      <p:ext uri="{BB962C8B-B14F-4D97-AF65-F5344CB8AC3E}">
        <p14:creationId xmlns:p14="http://schemas.microsoft.com/office/powerpoint/2010/main" val="165959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E339B-E16E-5DF2-AAA3-03D65F67F3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980F72-57EC-D124-A68A-CD4DBF0061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04E0D6-2751-6F43-FB24-2798C7F6FBB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8E930B3-064A-3AD6-CEF0-22F0E77B70E0}"/>
              </a:ext>
            </a:extLst>
          </p:cNvPr>
          <p:cNvSpPr>
            <a:spLocks noGrp="1"/>
          </p:cNvSpPr>
          <p:nvPr>
            <p:ph type="sldNum" sz="quarter" idx="5"/>
          </p:nvPr>
        </p:nvSpPr>
        <p:spPr/>
        <p:txBody>
          <a:bodyPr/>
          <a:lstStyle/>
          <a:p>
            <a:fld id="{E4275347-0A7B-42EE-92BA-5BF5827573E7}" type="slidenum">
              <a:rPr lang="fr-FR" smtClean="0"/>
              <a:t>11</a:t>
            </a:fld>
            <a:endParaRPr lang="fr-FR"/>
          </a:p>
        </p:txBody>
      </p:sp>
    </p:spTree>
    <p:extLst>
      <p:ext uri="{BB962C8B-B14F-4D97-AF65-F5344CB8AC3E}">
        <p14:creationId xmlns:p14="http://schemas.microsoft.com/office/powerpoint/2010/main" val="42719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B9177-9DFC-D92B-1D4F-8DB1AE5642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8BF45D-7FDE-C526-59E0-3B36180BA4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7EFFCA-C7A9-74CA-F299-6B10A98EAF2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11193DD-DBE4-EDD9-85D5-21E358E10C31}"/>
              </a:ext>
            </a:extLst>
          </p:cNvPr>
          <p:cNvSpPr>
            <a:spLocks noGrp="1"/>
          </p:cNvSpPr>
          <p:nvPr>
            <p:ph type="sldNum" sz="quarter" idx="5"/>
          </p:nvPr>
        </p:nvSpPr>
        <p:spPr/>
        <p:txBody>
          <a:bodyPr/>
          <a:lstStyle/>
          <a:p>
            <a:fld id="{E4275347-0A7B-42EE-92BA-5BF5827573E7}" type="slidenum">
              <a:rPr lang="fr-FR" smtClean="0"/>
              <a:t>12</a:t>
            </a:fld>
            <a:endParaRPr lang="fr-FR"/>
          </a:p>
        </p:txBody>
      </p:sp>
    </p:spTree>
    <p:extLst>
      <p:ext uri="{BB962C8B-B14F-4D97-AF65-F5344CB8AC3E}">
        <p14:creationId xmlns:p14="http://schemas.microsoft.com/office/powerpoint/2010/main" val="2441899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logo">
    <p:bg>
      <p:bgPr>
        <a:solidFill>
          <a:srgbClr val="FFFF00"/>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B3F7E09-E7C9-412F-9E90-EF19173DF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8339" y="2327889"/>
            <a:ext cx="5195321" cy="2202222"/>
          </a:xfrm>
          <a:prstGeom prst="rect">
            <a:avLst/>
          </a:prstGeom>
        </p:spPr>
      </p:pic>
    </p:spTree>
    <p:extLst>
      <p:ext uri="{BB962C8B-B14F-4D97-AF65-F5344CB8AC3E}">
        <p14:creationId xmlns:p14="http://schemas.microsoft.com/office/powerpoint/2010/main" val="203331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Diapositive titre, sous-titre et bullet points">
    <p:spTree>
      <p:nvGrpSpPr>
        <p:cNvPr id="1" name=""/>
        <p:cNvGrpSpPr/>
        <p:nvPr/>
      </p:nvGrpSpPr>
      <p:grpSpPr>
        <a:xfrm>
          <a:off x="0" y="0"/>
          <a:ext cx="0" cy="0"/>
          <a:chOff x="0" y="0"/>
          <a:chExt cx="0" cy="0"/>
        </a:xfrm>
      </p:grpSpPr>
      <p:pic>
        <p:nvPicPr>
          <p:cNvPr id="23" name="Espace réservé du contenu 5">
            <a:extLst>
              <a:ext uri="{FF2B5EF4-FFF2-40B4-BE49-F238E27FC236}">
                <a16:creationId xmlns:a16="http://schemas.microsoft.com/office/drawing/2014/main" id="{B024389A-092C-41E3-AC85-EA2734323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pic>
        <p:nvPicPr>
          <p:cNvPr id="24" name="Espace réservé du contenu 5">
            <a:extLst>
              <a:ext uri="{FF2B5EF4-FFF2-40B4-BE49-F238E27FC236}">
                <a16:creationId xmlns:a16="http://schemas.microsoft.com/office/drawing/2014/main" id="{F94D115B-8E2B-44AC-95DA-6BD17FC9A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18" name="Rectangle 17">
            <a:extLst>
              <a:ext uri="{FF2B5EF4-FFF2-40B4-BE49-F238E27FC236}">
                <a16:creationId xmlns:a16="http://schemas.microsoft.com/office/drawing/2014/main" id="{4EFA9DC6-47B0-4C44-8834-64C656C373C0}"/>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AB2E02AA-1952-4EB8-A6E3-BE376FD8F647}"/>
              </a:ext>
            </a:extLst>
          </p:cNvPr>
          <p:cNvCxnSpPr>
            <a:cxnSpLocks/>
          </p:cNvCxnSpPr>
          <p:nvPr userDrawn="1"/>
        </p:nvCxnSpPr>
        <p:spPr>
          <a:xfrm>
            <a:off x="605243" y="1712564"/>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8" name="Espace réservé du texte 15">
            <a:extLst>
              <a:ext uri="{FF2B5EF4-FFF2-40B4-BE49-F238E27FC236}">
                <a16:creationId xmlns:a16="http://schemas.microsoft.com/office/drawing/2014/main" id="{A1AC7BF2-4E37-400F-B027-CBBE25409DD3}"/>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9" name="Espace réservé du texte 17">
            <a:extLst>
              <a:ext uri="{FF2B5EF4-FFF2-40B4-BE49-F238E27FC236}">
                <a16:creationId xmlns:a16="http://schemas.microsoft.com/office/drawing/2014/main" id="{5BA0A1B8-4BD1-42E2-B6C9-8D81E766A4C8}"/>
              </a:ext>
            </a:extLst>
          </p:cNvPr>
          <p:cNvSpPr>
            <a:spLocks noGrp="1"/>
          </p:cNvSpPr>
          <p:nvPr>
            <p:ph type="body" sz="quarter" idx="24" hasCustomPrompt="1"/>
          </p:nvPr>
        </p:nvSpPr>
        <p:spPr>
          <a:xfrm>
            <a:off x="330923" y="1106886"/>
            <a:ext cx="2307772" cy="403225"/>
          </a:xfrm>
          <a:prstGeom prst="rect">
            <a:avLst/>
          </a:prstGeom>
        </p:spPr>
        <p:txBody>
          <a:bodyPr>
            <a:noAutofit/>
          </a:bodyPr>
          <a:lstStyle>
            <a:lvl1pPr algn="r">
              <a:buNone/>
              <a:defRPr sz="3200" b="1">
                <a:latin typeface="Amnesty Trade Gothic Cn" panose="020B0506040303020004" pitchFamily="34" charset="0"/>
              </a:defRPr>
            </a:lvl1pPr>
          </a:lstStyle>
          <a:p>
            <a:pPr lvl="0"/>
            <a:r>
              <a:rPr lang="fr-FR"/>
              <a:t>SOUS-PARTIE</a:t>
            </a:r>
          </a:p>
        </p:txBody>
      </p:sp>
      <p:sp>
        <p:nvSpPr>
          <p:cNvPr id="11" name="Espace réservé du contenu 2">
            <a:extLst>
              <a:ext uri="{FF2B5EF4-FFF2-40B4-BE49-F238E27FC236}">
                <a16:creationId xmlns:a16="http://schemas.microsoft.com/office/drawing/2014/main" id="{29A69A04-8790-49DB-971F-FFD9F1942BE6}"/>
              </a:ext>
            </a:extLst>
          </p:cNvPr>
          <p:cNvSpPr>
            <a:spLocks noGrp="1"/>
          </p:cNvSpPr>
          <p:nvPr>
            <p:ph sz="quarter" idx="22" hasCustomPrompt="1"/>
          </p:nvPr>
        </p:nvSpPr>
        <p:spPr>
          <a:xfrm>
            <a:off x="1410790" y="1976351"/>
            <a:ext cx="9097466" cy="4545923"/>
          </a:xfrm>
        </p:spPr>
        <p:txBody>
          <a:bodyPr>
            <a:normAutofit/>
          </a:bodyPr>
          <a:lstStyle>
            <a:lvl1pPr marL="285750" indent="-285750">
              <a:lnSpc>
                <a:spcPct val="100000"/>
              </a:lnSpc>
              <a:buFont typeface="Arial" panose="020B0604020202020204" pitchFamily="34" charset="0"/>
              <a:buChar char="•"/>
              <a:defRPr sz="1800">
                <a:latin typeface="Trade Gothic Next Light" panose="020B0403040303020004" pitchFamily="34" charset="0"/>
              </a:defRPr>
            </a:lvl1pPr>
            <a:lvl2pPr>
              <a:lnSpc>
                <a:spcPct val="100000"/>
              </a:lnSpc>
              <a:defRPr sz="1800" i="1">
                <a:latin typeface="Trade Gothic Next Light" panose="020B0403040303020004" pitchFamily="34" charset="0"/>
              </a:defRPr>
            </a:lvl2pPr>
            <a:lvl3pPr marL="1143000" indent="-228600">
              <a:lnSpc>
                <a:spcPct val="100000"/>
              </a:lnSpc>
              <a:buFont typeface="Trade Gothic Next Light" panose="020B0403040303020004" pitchFamily="34" charset="0"/>
              <a:buChar char="-"/>
              <a:defRPr sz="1800" i="0">
                <a:latin typeface="Trade Gothic Next Light" panose="020B0403040303020004" pitchFamily="34" charset="0"/>
              </a:defRPr>
            </a:lvl3pPr>
            <a:lvl4pPr marL="1600200" indent="-228600">
              <a:lnSpc>
                <a:spcPct val="100000"/>
              </a:lnSpc>
              <a:buFont typeface="Wingdings" panose="05000000000000000000" pitchFamily="2" charset="2"/>
              <a:buChar char="Ø"/>
              <a:defRPr i="0">
                <a:latin typeface="Trade Gothic Next Light" panose="020B0403040303020004" pitchFamily="34" charset="0"/>
              </a:defRPr>
            </a:lvl4pPr>
          </a:lstStyle>
          <a:p>
            <a:pPr lvl="0"/>
            <a:r>
              <a:rPr lang="fr-FR" err="1"/>
              <a:t>Metu</a:t>
            </a:r>
            <a:r>
              <a:rPr lang="fr-FR"/>
              <a:t> </a:t>
            </a:r>
            <a:r>
              <a:rPr lang="fr-FR" err="1"/>
              <a:t>accusatores</a:t>
            </a:r>
            <a:r>
              <a:rPr lang="fr-FR"/>
              <a:t> </a:t>
            </a:r>
            <a:r>
              <a:rPr lang="fr-FR" err="1"/>
              <a:t>certamina</a:t>
            </a:r>
            <a:r>
              <a:rPr lang="fr-FR"/>
              <a:t> qui </a:t>
            </a:r>
            <a:r>
              <a:rPr lang="fr-FR" err="1"/>
              <a:t>litteris</a:t>
            </a:r>
            <a:r>
              <a:rPr lang="fr-FR"/>
              <a:t> cum </a:t>
            </a:r>
            <a:r>
              <a:rPr lang="fr-FR" err="1"/>
              <a:t>foveis</a:t>
            </a:r>
            <a:r>
              <a:rPr lang="fr-FR"/>
              <a:t> </a:t>
            </a:r>
            <a:r>
              <a:rPr lang="fr-FR" err="1"/>
              <a:t>Constantium</a:t>
            </a:r>
            <a:r>
              <a:rPr lang="fr-FR"/>
              <a:t> </a:t>
            </a:r>
            <a:r>
              <a:rPr lang="fr-FR" err="1"/>
              <a:t>praeceptum</a:t>
            </a:r>
            <a:r>
              <a:rPr lang="fr-FR"/>
              <a:t> </a:t>
            </a:r>
            <a:r>
              <a:rPr lang="fr-FR" err="1"/>
              <a:t>ductor</a:t>
            </a:r>
            <a:r>
              <a:rPr lang="fr-FR"/>
              <a:t>.</a:t>
            </a:r>
          </a:p>
          <a:p>
            <a:pPr lvl="0"/>
            <a:endParaRPr lang="fr-FR"/>
          </a:p>
          <a:p>
            <a:pPr marL="285750" marR="0" lvl="0" indent="-285750" algn="l" defTabSz="914400" rtl="0" eaLnBrk="1" fontAlgn="auto" latinLnBrk="0" hangingPunct="1">
              <a:lnSpc>
                <a:spcPct val="90000"/>
              </a:lnSpc>
              <a:spcBef>
                <a:spcPts val="1000"/>
              </a:spcBef>
              <a:spcAft>
                <a:spcPts val="0"/>
              </a:spcAft>
              <a:buClrTx/>
              <a:buSzTx/>
              <a:tabLst/>
              <a:defRPr/>
            </a:pP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Vel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statum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pendere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filo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incidentia</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enim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imperii</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inpendio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si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suspicionum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cuius</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cruentae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vel</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inpendio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pendere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blanditiae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incidentia</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fictis</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si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dolere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a:t>
            </a:r>
            <a:endParaRPr lang="fr-FR"/>
          </a:p>
          <a:p>
            <a:pPr lvl="0"/>
            <a:endParaRPr lang="fr-FR"/>
          </a:p>
          <a:p>
            <a:pPr lvl="2"/>
            <a:r>
              <a:rPr lang="fr-FR" err="1"/>
              <a:t>Accedat</a:t>
            </a:r>
            <a:r>
              <a:rPr lang="fr-FR"/>
              <a:t> </a:t>
            </a:r>
            <a:r>
              <a:rPr lang="fr-FR" err="1"/>
              <a:t>huc</a:t>
            </a:r>
            <a:r>
              <a:rPr lang="fr-FR"/>
              <a:t> </a:t>
            </a:r>
            <a:r>
              <a:rPr lang="fr-FR" err="1"/>
              <a:t>suavitas</a:t>
            </a:r>
            <a:r>
              <a:rPr lang="fr-FR"/>
              <a:t> </a:t>
            </a:r>
            <a:r>
              <a:rPr lang="fr-FR" err="1"/>
              <a:t>quaedam</a:t>
            </a:r>
            <a:r>
              <a:rPr lang="fr-FR"/>
              <a:t> </a:t>
            </a:r>
            <a:r>
              <a:rPr lang="fr-FR" err="1"/>
              <a:t>oportet</a:t>
            </a:r>
            <a:r>
              <a:rPr lang="fr-FR"/>
              <a:t> </a:t>
            </a:r>
            <a:r>
              <a:rPr lang="fr-FR" err="1"/>
              <a:t>sermonum</a:t>
            </a:r>
            <a:r>
              <a:rPr lang="fr-FR"/>
              <a:t> </a:t>
            </a:r>
            <a:r>
              <a:rPr lang="fr-FR" err="1"/>
              <a:t>atque</a:t>
            </a:r>
            <a:r>
              <a:rPr lang="fr-FR"/>
              <a:t> </a:t>
            </a:r>
            <a:r>
              <a:rPr lang="fr-FR" err="1"/>
              <a:t>morum</a:t>
            </a:r>
            <a:r>
              <a:rPr lang="fr-FR"/>
              <a:t>, </a:t>
            </a:r>
            <a:r>
              <a:rPr lang="fr-FR" err="1"/>
              <a:t>haudquaquam</a:t>
            </a:r>
            <a:r>
              <a:rPr lang="fr-FR"/>
              <a:t> </a:t>
            </a:r>
            <a:r>
              <a:rPr lang="fr-FR" err="1"/>
              <a:t>mediocre</a:t>
            </a:r>
            <a:r>
              <a:rPr lang="fr-FR"/>
              <a:t> </a:t>
            </a:r>
            <a:r>
              <a:rPr lang="fr-FR" err="1"/>
              <a:t>condimentum</a:t>
            </a:r>
            <a:r>
              <a:rPr lang="fr-FR"/>
              <a:t> </a:t>
            </a:r>
            <a:r>
              <a:rPr lang="fr-FR" err="1"/>
              <a:t>amicitiae</a:t>
            </a:r>
            <a:r>
              <a:rPr lang="fr-FR"/>
              <a:t>. </a:t>
            </a:r>
            <a:r>
              <a:rPr lang="fr-FR" err="1"/>
              <a:t>Tristitia</a:t>
            </a:r>
            <a:r>
              <a:rPr lang="fr-FR"/>
              <a:t> </a:t>
            </a:r>
            <a:r>
              <a:rPr lang="fr-FR" err="1"/>
              <a:t>autem</a:t>
            </a:r>
            <a:r>
              <a:rPr lang="fr-FR"/>
              <a:t> et in omni re </a:t>
            </a:r>
            <a:r>
              <a:rPr lang="fr-FR" err="1"/>
              <a:t>severitas</a:t>
            </a:r>
            <a:r>
              <a:rPr lang="fr-FR"/>
              <a:t> </a:t>
            </a:r>
            <a:r>
              <a:rPr lang="fr-FR" err="1"/>
              <a:t>habet</a:t>
            </a:r>
            <a:r>
              <a:rPr lang="fr-FR"/>
              <a:t> </a:t>
            </a:r>
            <a:r>
              <a:rPr lang="fr-FR" err="1"/>
              <a:t>illa</a:t>
            </a:r>
            <a:r>
              <a:rPr lang="fr-FR"/>
              <a:t> </a:t>
            </a:r>
            <a:r>
              <a:rPr lang="fr-FR" err="1"/>
              <a:t>quidem</a:t>
            </a:r>
            <a:r>
              <a:rPr lang="fr-FR"/>
              <a:t> </a:t>
            </a:r>
            <a:r>
              <a:rPr lang="fr-FR" err="1"/>
              <a:t>gravitatem</a:t>
            </a:r>
            <a:r>
              <a:rPr lang="fr-FR"/>
              <a:t>, </a:t>
            </a:r>
            <a:r>
              <a:rPr lang="fr-FR" err="1"/>
              <a:t>sed</a:t>
            </a:r>
            <a:r>
              <a:rPr lang="fr-FR"/>
              <a:t> </a:t>
            </a:r>
            <a:r>
              <a:rPr lang="fr-FR" err="1"/>
              <a:t>amicitia</a:t>
            </a:r>
            <a:r>
              <a:rPr lang="fr-FR"/>
              <a:t> </a:t>
            </a:r>
            <a:r>
              <a:rPr lang="fr-FR" err="1"/>
              <a:t>remissior</a:t>
            </a:r>
            <a:r>
              <a:rPr lang="fr-FR"/>
              <a:t> esse </a:t>
            </a:r>
            <a:r>
              <a:rPr lang="fr-FR" err="1"/>
              <a:t>debet</a:t>
            </a:r>
            <a:r>
              <a:rPr lang="fr-FR"/>
              <a:t> et </a:t>
            </a:r>
            <a:r>
              <a:rPr lang="fr-FR" err="1"/>
              <a:t>liberior</a:t>
            </a:r>
            <a:r>
              <a:rPr lang="fr-FR"/>
              <a:t> et </a:t>
            </a:r>
            <a:r>
              <a:rPr lang="fr-FR" err="1"/>
              <a:t>dulcior</a:t>
            </a:r>
            <a:r>
              <a:rPr lang="fr-FR"/>
              <a:t> et ad </a:t>
            </a:r>
            <a:r>
              <a:rPr lang="fr-FR" err="1"/>
              <a:t>omnem</a:t>
            </a:r>
            <a:r>
              <a:rPr lang="fr-FR"/>
              <a:t> </a:t>
            </a:r>
            <a:r>
              <a:rPr lang="fr-FR" err="1"/>
              <a:t>comitatem</a:t>
            </a:r>
            <a:r>
              <a:rPr lang="fr-FR"/>
              <a:t> </a:t>
            </a:r>
            <a:r>
              <a:rPr lang="fr-FR" err="1"/>
              <a:t>facilitatemque</a:t>
            </a:r>
            <a:r>
              <a:rPr lang="fr-FR"/>
              <a:t> </a:t>
            </a:r>
            <a:r>
              <a:rPr lang="fr-FR" err="1"/>
              <a:t>proclivior</a:t>
            </a:r>
            <a:r>
              <a:rPr lang="fr-FR"/>
              <a:t>.</a:t>
            </a:r>
          </a:p>
          <a:p>
            <a:pPr lvl="2"/>
            <a:endParaRPr lang="fr-F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lang="fr-FR" err="1"/>
              <a:t>Antequam</a:t>
            </a:r>
            <a:r>
              <a:rPr lang="fr-FR"/>
              <a:t> </a:t>
            </a:r>
            <a:r>
              <a:rPr lang="fr-FR" err="1"/>
              <a:t>publici</a:t>
            </a:r>
            <a:r>
              <a:rPr lang="fr-FR"/>
              <a:t> </a:t>
            </a:r>
            <a:r>
              <a:rPr lang="fr-FR" err="1"/>
              <a:t>fieret</a:t>
            </a:r>
            <a:r>
              <a:rPr lang="fr-FR"/>
              <a:t> </a:t>
            </a:r>
            <a:r>
              <a:rPr lang="fr-FR" err="1"/>
              <a:t>simulationem</a:t>
            </a:r>
            <a:r>
              <a:rPr lang="fr-FR"/>
              <a:t> </a:t>
            </a:r>
            <a:r>
              <a:rPr lang="fr-FR" err="1"/>
              <a:t>antequam</a:t>
            </a:r>
            <a:r>
              <a:rPr lang="fr-FR"/>
              <a:t> </a:t>
            </a:r>
            <a:r>
              <a:rPr lang="fr-FR" err="1"/>
              <a:t>nocturnis</a:t>
            </a:r>
            <a:r>
              <a:rPr lang="fr-FR"/>
              <a:t> </a:t>
            </a:r>
            <a:r>
              <a:rPr lang="fr-FR" err="1"/>
              <a:t>pertinacius</a:t>
            </a:r>
            <a:r>
              <a:rPr lang="fr-FR"/>
              <a:t> </a:t>
            </a:r>
            <a:r>
              <a:rPr lang="fr-FR" err="1"/>
              <a:t>eique</a:t>
            </a:r>
            <a:r>
              <a:rPr lang="fr-FR"/>
              <a:t> per </a:t>
            </a:r>
            <a:r>
              <a:rPr lang="fr-FR" err="1"/>
              <a:t>difficillimum</a:t>
            </a:r>
            <a:r>
              <a:rPr lang="fr-FR"/>
              <a:t> </a:t>
            </a:r>
            <a:r>
              <a:rPr lang="fr-FR" err="1"/>
              <a:t>auxilio</a:t>
            </a:r>
            <a:r>
              <a:rPr lang="fr-FR"/>
              <a:t> </a:t>
            </a:r>
            <a:r>
              <a:rPr lang="fr-FR" err="1"/>
              <a:t>quibusve</a:t>
            </a:r>
            <a:r>
              <a:rPr lang="fr-FR"/>
              <a:t> </a:t>
            </a:r>
            <a:r>
              <a:rPr lang="fr-FR" err="1"/>
              <a:t>simulationem</a:t>
            </a:r>
            <a:r>
              <a:rPr lang="fr-FR"/>
              <a:t> </a:t>
            </a:r>
            <a:r>
              <a:rPr lang="fr-FR" err="1"/>
              <a:t>tractatus</a:t>
            </a:r>
            <a:r>
              <a:rPr lang="fr-FR"/>
              <a:t> </a:t>
            </a:r>
            <a:r>
              <a:rPr lang="fr-FR" err="1"/>
              <a:t>confidentia</a:t>
            </a:r>
            <a:r>
              <a:rPr lang="fr-FR"/>
              <a:t>.</a:t>
            </a:r>
          </a:p>
          <a:p>
            <a:pPr lvl="3"/>
            <a:endParaRPr lang="fr-FR"/>
          </a:p>
          <a:p>
            <a:pPr lvl="1"/>
            <a:endParaRPr lang="fr-FR"/>
          </a:p>
          <a:p>
            <a:pPr lvl="0"/>
            <a:endParaRPr lang="fr-FR"/>
          </a:p>
          <a:p>
            <a:pPr lvl="0"/>
            <a:endParaRPr lang="fr-FR"/>
          </a:p>
        </p:txBody>
      </p:sp>
    </p:spTree>
    <p:extLst>
      <p:ext uri="{BB962C8B-B14F-4D97-AF65-F5344CB8AC3E}">
        <p14:creationId xmlns:p14="http://schemas.microsoft.com/office/powerpoint/2010/main" val="190929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Diapositive titre et bullet points">
    <p:spTree>
      <p:nvGrpSpPr>
        <p:cNvPr id="1" name=""/>
        <p:cNvGrpSpPr/>
        <p:nvPr/>
      </p:nvGrpSpPr>
      <p:grpSpPr>
        <a:xfrm>
          <a:off x="0" y="0"/>
          <a:ext cx="0" cy="0"/>
          <a:chOff x="0" y="0"/>
          <a:chExt cx="0" cy="0"/>
        </a:xfrm>
      </p:grpSpPr>
      <p:pic>
        <p:nvPicPr>
          <p:cNvPr id="23" name="Espace réservé du contenu 5">
            <a:extLst>
              <a:ext uri="{FF2B5EF4-FFF2-40B4-BE49-F238E27FC236}">
                <a16:creationId xmlns:a16="http://schemas.microsoft.com/office/drawing/2014/main" id="{B024389A-092C-41E3-AC85-EA2734323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pic>
        <p:nvPicPr>
          <p:cNvPr id="24" name="Espace réservé du contenu 5">
            <a:extLst>
              <a:ext uri="{FF2B5EF4-FFF2-40B4-BE49-F238E27FC236}">
                <a16:creationId xmlns:a16="http://schemas.microsoft.com/office/drawing/2014/main" id="{F94D115B-8E2B-44AC-95DA-6BD17FC9A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18" name="Rectangle 17">
            <a:extLst>
              <a:ext uri="{FF2B5EF4-FFF2-40B4-BE49-F238E27FC236}">
                <a16:creationId xmlns:a16="http://schemas.microsoft.com/office/drawing/2014/main" id="{4EFA9DC6-47B0-4C44-8834-64C656C373C0}"/>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15">
            <a:extLst>
              <a:ext uri="{FF2B5EF4-FFF2-40B4-BE49-F238E27FC236}">
                <a16:creationId xmlns:a16="http://schemas.microsoft.com/office/drawing/2014/main" id="{4BD3546D-95D1-46DC-9471-08103634C90D}"/>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10" name="Espace réservé du contenu 2">
            <a:extLst>
              <a:ext uri="{FF2B5EF4-FFF2-40B4-BE49-F238E27FC236}">
                <a16:creationId xmlns:a16="http://schemas.microsoft.com/office/drawing/2014/main" id="{D35D384B-4A4C-4772-858F-139C5650E109}"/>
              </a:ext>
            </a:extLst>
          </p:cNvPr>
          <p:cNvSpPr>
            <a:spLocks noGrp="1"/>
          </p:cNvSpPr>
          <p:nvPr>
            <p:ph sz="quarter" idx="22" hasCustomPrompt="1"/>
          </p:nvPr>
        </p:nvSpPr>
        <p:spPr>
          <a:xfrm>
            <a:off x="1410790" y="1675902"/>
            <a:ext cx="9097466" cy="4545923"/>
          </a:xfrm>
        </p:spPr>
        <p:txBody>
          <a:bodyPr>
            <a:normAutofit/>
          </a:bodyPr>
          <a:lstStyle>
            <a:lvl1pPr marL="285750" indent="-285750">
              <a:lnSpc>
                <a:spcPct val="100000"/>
              </a:lnSpc>
              <a:buFont typeface="Arial" panose="020B0604020202020204" pitchFamily="34" charset="0"/>
              <a:buChar char="•"/>
              <a:defRPr sz="1800">
                <a:latin typeface="Trade Gothic Next Light" panose="020B0403040303020004" pitchFamily="34" charset="0"/>
              </a:defRPr>
            </a:lvl1pPr>
            <a:lvl2pPr>
              <a:lnSpc>
                <a:spcPct val="100000"/>
              </a:lnSpc>
              <a:defRPr sz="1800" i="1">
                <a:latin typeface="Trade Gothic Next Light" panose="020B0403040303020004" pitchFamily="34" charset="0"/>
              </a:defRPr>
            </a:lvl2pPr>
            <a:lvl3pPr marL="1143000" indent="-228600">
              <a:lnSpc>
                <a:spcPct val="100000"/>
              </a:lnSpc>
              <a:buFont typeface="Trade Gothic Next Light" panose="020B0403040303020004" pitchFamily="34" charset="0"/>
              <a:buChar char="-"/>
              <a:defRPr sz="1800" i="0">
                <a:latin typeface="Trade Gothic Next Light" panose="020B0403040303020004" pitchFamily="34" charset="0"/>
              </a:defRPr>
            </a:lvl3pPr>
            <a:lvl4pPr marL="1600200" indent="-228600">
              <a:lnSpc>
                <a:spcPct val="100000"/>
              </a:lnSpc>
              <a:buFont typeface="Wingdings" panose="05000000000000000000" pitchFamily="2" charset="2"/>
              <a:buChar char="Ø"/>
              <a:defRPr i="0">
                <a:latin typeface="Trade Gothic Next Light" panose="020B0403040303020004" pitchFamily="34" charset="0"/>
              </a:defRPr>
            </a:lvl4pPr>
          </a:lstStyle>
          <a:p>
            <a:pPr lvl="0"/>
            <a:r>
              <a:rPr lang="fr-FR" err="1"/>
              <a:t>Metu</a:t>
            </a:r>
            <a:r>
              <a:rPr lang="fr-FR"/>
              <a:t> </a:t>
            </a:r>
            <a:r>
              <a:rPr lang="fr-FR" err="1"/>
              <a:t>accusatores</a:t>
            </a:r>
            <a:r>
              <a:rPr lang="fr-FR"/>
              <a:t> </a:t>
            </a:r>
            <a:r>
              <a:rPr lang="fr-FR" err="1"/>
              <a:t>certamina</a:t>
            </a:r>
            <a:r>
              <a:rPr lang="fr-FR"/>
              <a:t> qui </a:t>
            </a:r>
            <a:r>
              <a:rPr lang="fr-FR" err="1"/>
              <a:t>litteris</a:t>
            </a:r>
            <a:r>
              <a:rPr lang="fr-FR"/>
              <a:t> cum </a:t>
            </a:r>
            <a:r>
              <a:rPr lang="fr-FR" err="1"/>
              <a:t>foveis</a:t>
            </a:r>
            <a:r>
              <a:rPr lang="fr-FR"/>
              <a:t> </a:t>
            </a:r>
            <a:r>
              <a:rPr lang="fr-FR" err="1"/>
              <a:t>Constantium</a:t>
            </a:r>
            <a:r>
              <a:rPr lang="fr-FR"/>
              <a:t> </a:t>
            </a:r>
            <a:r>
              <a:rPr lang="fr-FR" err="1"/>
              <a:t>praeceptum</a:t>
            </a:r>
            <a:r>
              <a:rPr lang="fr-FR"/>
              <a:t> </a:t>
            </a:r>
            <a:r>
              <a:rPr lang="fr-FR" err="1"/>
              <a:t>ductor</a:t>
            </a:r>
            <a:r>
              <a:rPr lang="fr-FR"/>
              <a:t>.</a:t>
            </a:r>
          </a:p>
          <a:p>
            <a:pPr lvl="0"/>
            <a:endParaRPr lang="fr-FR"/>
          </a:p>
          <a:p>
            <a:pPr marL="285750" marR="0" lvl="0" indent="-285750" algn="l" defTabSz="914400" rtl="0" eaLnBrk="1" fontAlgn="auto" latinLnBrk="0" hangingPunct="1">
              <a:lnSpc>
                <a:spcPct val="90000"/>
              </a:lnSpc>
              <a:spcBef>
                <a:spcPts val="1000"/>
              </a:spcBef>
              <a:spcAft>
                <a:spcPts val="0"/>
              </a:spcAft>
              <a:buClrTx/>
              <a:buSzTx/>
              <a:tabLst/>
              <a:defRPr/>
            </a:pP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Vel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statum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pendere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filo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incidentia</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enim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imperii</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inpendio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si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suspicionum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cuius</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cruentae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vel</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inpendio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pendere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blanditiae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incidentia</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fictis</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si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dolere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a:t>
            </a:r>
            <a:endParaRPr lang="fr-FR"/>
          </a:p>
          <a:p>
            <a:pPr lvl="0"/>
            <a:endParaRPr lang="fr-FR"/>
          </a:p>
          <a:p>
            <a:pPr lvl="2"/>
            <a:r>
              <a:rPr lang="fr-FR" err="1"/>
              <a:t>Accedat</a:t>
            </a:r>
            <a:r>
              <a:rPr lang="fr-FR"/>
              <a:t> </a:t>
            </a:r>
            <a:r>
              <a:rPr lang="fr-FR" err="1"/>
              <a:t>huc</a:t>
            </a:r>
            <a:r>
              <a:rPr lang="fr-FR"/>
              <a:t> </a:t>
            </a:r>
            <a:r>
              <a:rPr lang="fr-FR" err="1"/>
              <a:t>suavitas</a:t>
            </a:r>
            <a:r>
              <a:rPr lang="fr-FR"/>
              <a:t> </a:t>
            </a:r>
            <a:r>
              <a:rPr lang="fr-FR" err="1"/>
              <a:t>quaedam</a:t>
            </a:r>
            <a:r>
              <a:rPr lang="fr-FR"/>
              <a:t> </a:t>
            </a:r>
            <a:r>
              <a:rPr lang="fr-FR" err="1"/>
              <a:t>oportet</a:t>
            </a:r>
            <a:r>
              <a:rPr lang="fr-FR"/>
              <a:t> </a:t>
            </a:r>
            <a:r>
              <a:rPr lang="fr-FR" err="1"/>
              <a:t>sermonum</a:t>
            </a:r>
            <a:r>
              <a:rPr lang="fr-FR"/>
              <a:t> </a:t>
            </a:r>
            <a:r>
              <a:rPr lang="fr-FR" err="1"/>
              <a:t>atque</a:t>
            </a:r>
            <a:r>
              <a:rPr lang="fr-FR"/>
              <a:t> </a:t>
            </a:r>
            <a:r>
              <a:rPr lang="fr-FR" err="1"/>
              <a:t>morum</a:t>
            </a:r>
            <a:r>
              <a:rPr lang="fr-FR"/>
              <a:t>, </a:t>
            </a:r>
            <a:r>
              <a:rPr lang="fr-FR" err="1"/>
              <a:t>haudquaquam</a:t>
            </a:r>
            <a:r>
              <a:rPr lang="fr-FR"/>
              <a:t> </a:t>
            </a:r>
            <a:r>
              <a:rPr lang="fr-FR" err="1"/>
              <a:t>mediocre</a:t>
            </a:r>
            <a:r>
              <a:rPr lang="fr-FR"/>
              <a:t> </a:t>
            </a:r>
            <a:r>
              <a:rPr lang="fr-FR" err="1"/>
              <a:t>condimentum</a:t>
            </a:r>
            <a:r>
              <a:rPr lang="fr-FR"/>
              <a:t> </a:t>
            </a:r>
            <a:r>
              <a:rPr lang="fr-FR" err="1"/>
              <a:t>amicitiae</a:t>
            </a:r>
            <a:r>
              <a:rPr lang="fr-FR"/>
              <a:t>. </a:t>
            </a:r>
            <a:r>
              <a:rPr lang="fr-FR" err="1"/>
              <a:t>Tristitia</a:t>
            </a:r>
            <a:r>
              <a:rPr lang="fr-FR"/>
              <a:t> </a:t>
            </a:r>
            <a:r>
              <a:rPr lang="fr-FR" err="1"/>
              <a:t>autem</a:t>
            </a:r>
            <a:r>
              <a:rPr lang="fr-FR"/>
              <a:t> et in omni re </a:t>
            </a:r>
            <a:r>
              <a:rPr lang="fr-FR" err="1"/>
              <a:t>severitas</a:t>
            </a:r>
            <a:r>
              <a:rPr lang="fr-FR"/>
              <a:t> </a:t>
            </a:r>
            <a:r>
              <a:rPr lang="fr-FR" err="1"/>
              <a:t>habet</a:t>
            </a:r>
            <a:r>
              <a:rPr lang="fr-FR"/>
              <a:t> </a:t>
            </a:r>
            <a:r>
              <a:rPr lang="fr-FR" err="1"/>
              <a:t>illa</a:t>
            </a:r>
            <a:r>
              <a:rPr lang="fr-FR"/>
              <a:t> </a:t>
            </a:r>
            <a:r>
              <a:rPr lang="fr-FR" err="1"/>
              <a:t>quidem</a:t>
            </a:r>
            <a:r>
              <a:rPr lang="fr-FR"/>
              <a:t> </a:t>
            </a:r>
            <a:r>
              <a:rPr lang="fr-FR" err="1"/>
              <a:t>gravitatem</a:t>
            </a:r>
            <a:r>
              <a:rPr lang="fr-FR"/>
              <a:t>, </a:t>
            </a:r>
            <a:r>
              <a:rPr lang="fr-FR" err="1"/>
              <a:t>sed</a:t>
            </a:r>
            <a:r>
              <a:rPr lang="fr-FR"/>
              <a:t> </a:t>
            </a:r>
            <a:r>
              <a:rPr lang="fr-FR" err="1"/>
              <a:t>amicitia</a:t>
            </a:r>
            <a:r>
              <a:rPr lang="fr-FR"/>
              <a:t> </a:t>
            </a:r>
            <a:r>
              <a:rPr lang="fr-FR" err="1"/>
              <a:t>remissior</a:t>
            </a:r>
            <a:r>
              <a:rPr lang="fr-FR"/>
              <a:t> esse </a:t>
            </a:r>
            <a:r>
              <a:rPr lang="fr-FR" err="1"/>
              <a:t>debet</a:t>
            </a:r>
            <a:r>
              <a:rPr lang="fr-FR"/>
              <a:t> et </a:t>
            </a:r>
            <a:r>
              <a:rPr lang="fr-FR" err="1"/>
              <a:t>liberior</a:t>
            </a:r>
            <a:r>
              <a:rPr lang="fr-FR"/>
              <a:t> et </a:t>
            </a:r>
            <a:r>
              <a:rPr lang="fr-FR" err="1"/>
              <a:t>dulcior</a:t>
            </a:r>
            <a:r>
              <a:rPr lang="fr-FR"/>
              <a:t> et ad </a:t>
            </a:r>
            <a:r>
              <a:rPr lang="fr-FR" err="1"/>
              <a:t>omnem</a:t>
            </a:r>
            <a:r>
              <a:rPr lang="fr-FR"/>
              <a:t> </a:t>
            </a:r>
            <a:r>
              <a:rPr lang="fr-FR" err="1"/>
              <a:t>comitatem</a:t>
            </a:r>
            <a:r>
              <a:rPr lang="fr-FR"/>
              <a:t> </a:t>
            </a:r>
            <a:r>
              <a:rPr lang="fr-FR" err="1"/>
              <a:t>facilitatemque</a:t>
            </a:r>
            <a:r>
              <a:rPr lang="fr-FR"/>
              <a:t> </a:t>
            </a:r>
            <a:r>
              <a:rPr lang="fr-FR" err="1"/>
              <a:t>proclivior</a:t>
            </a:r>
            <a:r>
              <a:rPr lang="fr-FR"/>
              <a:t>.</a:t>
            </a:r>
          </a:p>
          <a:p>
            <a:pPr lvl="2"/>
            <a:endParaRPr lang="fr-F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lang="fr-FR" err="1"/>
              <a:t>Antequam</a:t>
            </a:r>
            <a:r>
              <a:rPr lang="fr-FR"/>
              <a:t> </a:t>
            </a:r>
            <a:r>
              <a:rPr lang="fr-FR" err="1"/>
              <a:t>publici</a:t>
            </a:r>
            <a:r>
              <a:rPr lang="fr-FR"/>
              <a:t> </a:t>
            </a:r>
            <a:r>
              <a:rPr lang="fr-FR" err="1"/>
              <a:t>fieret</a:t>
            </a:r>
            <a:r>
              <a:rPr lang="fr-FR"/>
              <a:t> </a:t>
            </a:r>
            <a:r>
              <a:rPr lang="fr-FR" err="1"/>
              <a:t>simulationem</a:t>
            </a:r>
            <a:r>
              <a:rPr lang="fr-FR"/>
              <a:t> </a:t>
            </a:r>
            <a:r>
              <a:rPr lang="fr-FR" err="1"/>
              <a:t>antequam</a:t>
            </a:r>
            <a:r>
              <a:rPr lang="fr-FR"/>
              <a:t> </a:t>
            </a:r>
            <a:r>
              <a:rPr lang="fr-FR" err="1"/>
              <a:t>nocturnis</a:t>
            </a:r>
            <a:r>
              <a:rPr lang="fr-FR"/>
              <a:t> </a:t>
            </a:r>
            <a:r>
              <a:rPr lang="fr-FR" err="1"/>
              <a:t>pertinacius</a:t>
            </a:r>
            <a:r>
              <a:rPr lang="fr-FR"/>
              <a:t> </a:t>
            </a:r>
            <a:r>
              <a:rPr lang="fr-FR" err="1"/>
              <a:t>eique</a:t>
            </a:r>
            <a:r>
              <a:rPr lang="fr-FR"/>
              <a:t> per </a:t>
            </a:r>
            <a:r>
              <a:rPr lang="fr-FR" err="1"/>
              <a:t>difficillimum</a:t>
            </a:r>
            <a:r>
              <a:rPr lang="fr-FR"/>
              <a:t> </a:t>
            </a:r>
            <a:r>
              <a:rPr lang="fr-FR" err="1"/>
              <a:t>auxilio</a:t>
            </a:r>
            <a:r>
              <a:rPr lang="fr-FR"/>
              <a:t> </a:t>
            </a:r>
            <a:r>
              <a:rPr lang="fr-FR" err="1"/>
              <a:t>quibusve</a:t>
            </a:r>
            <a:r>
              <a:rPr lang="fr-FR"/>
              <a:t> </a:t>
            </a:r>
            <a:r>
              <a:rPr lang="fr-FR" err="1"/>
              <a:t>simulationem</a:t>
            </a:r>
            <a:r>
              <a:rPr lang="fr-FR"/>
              <a:t> </a:t>
            </a:r>
            <a:r>
              <a:rPr lang="fr-FR" err="1"/>
              <a:t>tractatus</a:t>
            </a:r>
            <a:r>
              <a:rPr lang="fr-FR"/>
              <a:t> </a:t>
            </a:r>
            <a:r>
              <a:rPr lang="fr-FR" err="1"/>
              <a:t>confidentia</a:t>
            </a:r>
            <a:r>
              <a:rPr lang="fr-FR"/>
              <a:t>.</a:t>
            </a:r>
          </a:p>
          <a:p>
            <a:pPr lvl="3"/>
            <a:endParaRPr lang="fr-FR"/>
          </a:p>
          <a:p>
            <a:pPr lvl="1"/>
            <a:endParaRPr lang="fr-FR"/>
          </a:p>
          <a:p>
            <a:pPr lvl="0"/>
            <a:endParaRPr lang="fr-FR"/>
          </a:p>
          <a:p>
            <a:pPr lvl="0"/>
            <a:endParaRPr lang="fr-FR"/>
          </a:p>
        </p:txBody>
      </p:sp>
    </p:spTree>
    <p:extLst>
      <p:ext uri="{BB962C8B-B14F-4D97-AF65-F5344CB8AC3E}">
        <p14:creationId xmlns:p14="http://schemas.microsoft.com/office/powerpoint/2010/main" val="88985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Diapositive sous-titre et bullet points">
    <p:spTree>
      <p:nvGrpSpPr>
        <p:cNvPr id="1" name=""/>
        <p:cNvGrpSpPr/>
        <p:nvPr/>
      </p:nvGrpSpPr>
      <p:grpSpPr>
        <a:xfrm>
          <a:off x="0" y="0"/>
          <a:ext cx="0" cy="0"/>
          <a:chOff x="0" y="0"/>
          <a:chExt cx="0" cy="0"/>
        </a:xfrm>
      </p:grpSpPr>
      <p:pic>
        <p:nvPicPr>
          <p:cNvPr id="23" name="Espace réservé du contenu 5">
            <a:extLst>
              <a:ext uri="{FF2B5EF4-FFF2-40B4-BE49-F238E27FC236}">
                <a16:creationId xmlns:a16="http://schemas.microsoft.com/office/drawing/2014/main" id="{B024389A-092C-41E3-AC85-EA2734323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pic>
        <p:nvPicPr>
          <p:cNvPr id="24" name="Espace réservé du contenu 5">
            <a:extLst>
              <a:ext uri="{FF2B5EF4-FFF2-40B4-BE49-F238E27FC236}">
                <a16:creationId xmlns:a16="http://schemas.microsoft.com/office/drawing/2014/main" id="{F94D115B-8E2B-44AC-95DA-6BD17FC9A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18" name="Rectangle 17">
            <a:extLst>
              <a:ext uri="{FF2B5EF4-FFF2-40B4-BE49-F238E27FC236}">
                <a16:creationId xmlns:a16="http://schemas.microsoft.com/office/drawing/2014/main" id="{4EFA9DC6-47B0-4C44-8834-64C656C373C0}"/>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EC0A74C1-C053-4FC6-865A-B286DA1C118A}"/>
              </a:ext>
            </a:extLst>
          </p:cNvPr>
          <p:cNvCxnSpPr>
            <a:cxnSpLocks/>
          </p:cNvCxnSpPr>
          <p:nvPr userDrawn="1"/>
        </p:nvCxnSpPr>
        <p:spPr>
          <a:xfrm>
            <a:off x="579119" y="1169512"/>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9" name="Espace réservé du texte 17">
            <a:extLst>
              <a:ext uri="{FF2B5EF4-FFF2-40B4-BE49-F238E27FC236}">
                <a16:creationId xmlns:a16="http://schemas.microsoft.com/office/drawing/2014/main" id="{9F5CC753-B6F4-403D-95B1-22F97B743902}"/>
              </a:ext>
            </a:extLst>
          </p:cNvPr>
          <p:cNvSpPr>
            <a:spLocks noGrp="1"/>
          </p:cNvSpPr>
          <p:nvPr>
            <p:ph type="body" sz="quarter" idx="12" hasCustomPrompt="1"/>
          </p:nvPr>
        </p:nvSpPr>
        <p:spPr>
          <a:xfrm>
            <a:off x="304799" y="563834"/>
            <a:ext cx="2307772" cy="403225"/>
          </a:xfrm>
          <a:prstGeom prst="rect">
            <a:avLst/>
          </a:prstGeom>
        </p:spPr>
        <p:txBody>
          <a:bodyPr>
            <a:noAutofit/>
          </a:bodyPr>
          <a:lstStyle>
            <a:lvl1pPr algn="r">
              <a:buNone/>
              <a:defRPr sz="3200" b="1">
                <a:latin typeface="Amnesty Trade Gothic Cn" panose="020B0506040303020004" pitchFamily="34" charset="0"/>
              </a:defRPr>
            </a:lvl1pPr>
          </a:lstStyle>
          <a:p>
            <a:pPr lvl="0"/>
            <a:r>
              <a:rPr lang="fr-FR"/>
              <a:t>SOUS-PARTIE</a:t>
            </a:r>
          </a:p>
        </p:txBody>
      </p:sp>
      <p:cxnSp>
        <p:nvCxnSpPr>
          <p:cNvPr id="10" name="Connecteur droit 9">
            <a:extLst>
              <a:ext uri="{FF2B5EF4-FFF2-40B4-BE49-F238E27FC236}">
                <a16:creationId xmlns:a16="http://schemas.microsoft.com/office/drawing/2014/main" id="{EDF8279D-D09D-4E3F-98C9-4C9B7E466D7B}"/>
              </a:ext>
            </a:extLst>
          </p:cNvPr>
          <p:cNvCxnSpPr>
            <a:cxnSpLocks/>
          </p:cNvCxnSpPr>
          <p:nvPr userDrawn="1"/>
        </p:nvCxnSpPr>
        <p:spPr>
          <a:xfrm>
            <a:off x="579119" y="413019"/>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12" name="Espace réservé du contenu 2">
            <a:extLst>
              <a:ext uri="{FF2B5EF4-FFF2-40B4-BE49-F238E27FC236}">
                <a16:creationId xmlns:a16="http://schemas.microsoft.com/office/drawing/2014/main" id="{5BF41B47-A445-4D07-B5F8-C1CB0838BE2E}"/>
              </a:ext>
            </a:extLst>
          </p:cNvPr>
          <p:cNvSpPr>
            <a:spLocks noGrp="1"/>
          </p:cNvSpPr>
          <p:nvPr>
            <p:ph sz="quarter" idx="22" hasCustomPrompt="1"/>
          </p:nvPr>
        </p:nvSpPr>
        <p:spPr>
          <a:xfrm>
            <a:off x="1410790" y="1675902"/>
            <a:ext cx="9097466" cy="4545923"/>
          </a:xfrm>
        </p:spPr>
        <p:txBody>
          <a:bodyPr>
            <a:normAutofit/>
          </a:bodyPr>
          <a:lstStyle>
            <a:lvl1pPr marL="285750" indent="-285750">
              <a:lnSpc>
                <a:spcPct val="100000"/>
              </a:lnSpc>
              <a:buFont typeface="Arial" panose="020B0604020202020204" pitchFamily="34" charset="0"/>
              <a:buChar char="•"/>
              <a:defRPr sz="1800">
                <a:latin typeface="Trade Gothic Next Light" panose="020B0403040303020004" pitchFamily="34" charset="0"/>
              </a:defRPr>
            </a:lvl1pPr>
            <a:lvl2pPr>
              <a:lnSpc>
                <a:spcPct val="100000"/>
              </a:lnSpc>
              <a:defRPr sz="1800" i="1">
                <a:latin typeface="Trade Gothic Next Light" panose="020B0403040303020004" pitchFamily="34" charset="0"/>
              </a:defRPr>
            </a:lvl2pPr>
            <a:lvl3pPr marL="1143000" indent="-228600">
              <a:lnSpc>
                <a:spcPct val="100000"/>
              </a:lnSpc>
              <a:buFont typeface="Trade Gothic Next Light" panose="020B0403040303020004" pitchFamily="34" charset="0"/>
              <a:buChar char="-"/>
              <a:defRPr sz="1800" i="0">
                <a:latin typeface="Trade Gothic Next Light" panose="020B0403040303020004" pitchFamily="34" charset="0"/>
              </a:defRPr>
            </a:lvl3pPr>
            <a:lvl4pPr marL="1600200" indent="-228600">
              <a:lnSpc>
                <a:spcPct val="100000"/>
              </a:lnSpc>
              <a:buFont typeface="Wingdings" panose="05000000000000000000" pitchFamily="2" charset="2"/>
              <a:buChar char="Ø"/>
              <a:defRPr i="0">
                <a:latin typeface="Trade Gothic Next Light" panose="020B0403040303020004" pitchFamily="34" charset="0"/>
              </a:defRPr>
            </a:lvl4pPr>
          </a:lstStyle>
          <a:p>
            <a:pPr lvl="0"/>
            <a:r>
              <a:rPr lang="fr-FR" err="1"/>
              <a:t>Metu</a:t>
            </a:r>
            <a:r>
              <a:rPr lang="fr-FR"/>
              <a:t> </a:t>
            </a:r>
            <a:r>
              <a:rPr lang="fr-FR" err="1"/>
              <a:t>accusatores</a:t>
            </a:r>
            <a:r>
              <a:rPr lang="fr-FR"/>
              <a:t> </a:t>
            </a:r>
            <a:r>
              <a:rPr lang="fr-FR" err="1"/>
              <a:t>certamina</a:t>
            </a:r>
            <a:r>
              <a:rPr lang="fr-FR"/>
              <a:t> qui </a:t>
            </a:r>
            <a:r>
              <a:rPr lang="fr-FR" err="1"/>
              <a:t>litteris</a:t>
            </a:r>
            <a:r>
              <a:rPr lang="fr-FR"/>
              <a:t> cum </a:t>
            </a:r>
            <a:r>
              <a:rPr lang="fr-FR" err="1"/>
              <a:t>foveis</a:t>
            </a:r>
            <a:r>
              <a:rPr lang="fr-FR"/>
              <a:t> </a:t>
            </a:r>
            <a:r>
              <a:rPr lang="fr-FR" err="1"/>
              <a:t>Constantium</a:t>
            </a:r>
            <a:r>
              <a:rPr lang="fr-FR"/>
              <a:t> </a:t>
            </a:r>
            <a:r>
              <a:rPr lang="fr-FR" err="1"/>
              <a:t>praeceptum</a:t>
            </a:r>
            <a:r>
              <a:rPr lang="fr-FR"/>
              <a:t> </a:t>
            </a:r>
            <a:r>
              <a:rPr lang="fr-FR" err="1"/>
              <a:t>ductor</a:t>
            </a:r>
            <a:r>
              <a:rPr lang="fr-FR"/>
              <a:t>.</a:t>
            </a:r>
          </a:p>
          <a:p>
            <a:pPr lvl="0"/>
            <a:endParaRPr lang="fr-FR"/>
          </a:p>
          <a:p>
            <a:pPr marL="285750" marR="0" lvl="0" indent="-285750" algn="l" defTabSz="914400" rtl="0" eaLnBrk="1" fontAlgn="auto" latinLnBrk="0" hangingPunct="1">
              <a:lnSpc>
                <a:spcPct val="90000"/>
              </a:lnSpc>
              <a:spcBef>
                <a:spcPts val="1000"/>
              </a:spcBef>
              <a:spcAft>
                <a:spcPts val="0"/>
              </a:spcAft>
              <a:buClrTx/>
              <a:buSzTx/>
              <a:tabLst/>
              <a:defRPr/>
            </a:pP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Vel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statum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pendere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filo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incidentia</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enim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imperii</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inpendio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si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suspicionum</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cuius</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cruentae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vel</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inpendio</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pendere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blanditiae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incidentia</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fictis</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 si </a:t>
            </a:r>
            <a:r>
              <a:rPr kumimoji="0" lang="fr-FR" sz="1800" b="0" i="0" u="none" strike="noStrike" kern="1200" cap="none" spc="0" normalizeH="0" baseline="0" noProof="0" err="1">
                <a:ln>
                  <a:noFill/>
                </a:ln>
                <a:solidFill>
                  <a:prstClr val="black"/>
                </a:solidFill>
                <a:effectLst/>
                <a:uLnTx/>
                <a:uFillTx/>
                <a:latin typeface="Trade Gothic Next Light" panose="020B0403040303020004" pitchFamily="34" charset="0"/>
                <a:ea typeface="+mn-ea"/>
                <a:cs typeface="+mn-cs"/>
              </a:rPr>
              <a:t>dolere</a:t>
            </a:r>
            <a:r>
              <a:rPr kumimoji="0" lang="fr-FR" sz="1800" b="0"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a:t>
            </a:r>
            <a:endParaRPr lang="fr-FR"/>
          </a:p>
          <a:p>
            <a:pPr lvl="0"/>
            <a:endParaRPr lang="fr-FR"/>
          </a:p>
          <a:p>
            <a:pPr lvl="2"/>
            <a:r>
              <a:rPr lang="fr-FR" err="1"/>
              <a:t>Accedat</a:t>
            </a:r>
            <a:r>
              <a:rPr lang="fr-FR"/>
              <a:t> </a:t>
            </a:r>
            <a:r>
              <a:rPr lang="fr-FR" err="1"/>
              <a:t>huc</a:t>
            </a:r>
            <a:r>
              <a:rPr lang="fr-FR"/>
              <a:t> </a:t>
            </a:r>
            <a:r>
              <a:rPr lang="fr-FR" err="1"/>
              <a:t>suavitas</a:t>
            </a:r>
            <a:r>
              <a:rPr lang="fr-FR"/>
              <a:t> </a:t>
            </a:r>
            <a:r>
              <a:rPr lang="fr-FR" err="1"/>
              <a:t>quaedam</a:t>
            </a:r>
            <a:r>
              <a:rPr lang="fr-FR"/>
              <a:t> </a:t>
            </a:r>
            <a:r>
              <a:rPr lang="fr-FR" err="1"/>
              <a:t>oportet</a:t>
            </a:r>
            <a:r>
              <a:rPr lang="fr-FR"/>
              <a:t> </a:t>
            </a:r>
            <a:r>
              <a:rPr lang="fr-FR" err="1"/>
              <a:t>sermonum</a:t>
            </a:r>
            <a:r>
              <a:rPr lang="fr-FR"/>
              <a:t> </a:t>
            </a:r>
            <a:r>
              <a:rPr lang="fr-FR" err="1"/>
              <a:t>atque</a:t>
            </a:r>
            <a:r>
              <a:rPr lang="fr-FR"/>
              <a:t> </a:t>
            </a:r>
            <a:r>
              <a:rPr lang="fr-FR" err="1"/>
              <a:t>morum</a:t>
            </a:r>
            <a:r>
              <a:rPr lang="fr-FR"/>
              <a:t>, </a:t>
            </a:r>
            <a:r>
              <a:rPr lang="fr-FR" err="1"/>
              <a:t>haudquaquam</a:t>
            </a:r>
            <a:r>
              <a:rPr lang="fr-FR"/>
              <a:t> </a:t>
            </a:r>
            <a:r>
              <a:rPr lang="fr-FR" err="1"/>
              <a:t>mediocre</a:t>
            </a:r>
            <a:r>
              <a:rPr lang="fr-FR"/>
              <a:t> </a:t>
            </a:r>
            <a:r>
              <a:rPr lang="fr-FR" err="1"/>
              <a:t>condimentum</a:t>
            </a:r>
            <a:r>
              <a:rPr lang="fr-FR"/>
              <a:t> </a:t>
            </a:r>
            <a:r>
              <a:rPr lang="fr-FR" err="1"/>
              <a:t>amicitiae</a:t>
            </a:r>
            <a:r>
              <a:rPr lang="fr-FR"/>
              <a:t>. </a:t>
            </a:r>
            <a:r>
              <a:rPr lang="fr-FR" err="1"/>
              <a:t>Tristitia</a:t>
            </a:r>
            <a:r>
              <a:rPr lang="fr-FR"/>
              <a:t> </a:t>
            </a:r>
            <a:r>
              <a:rPr lang="fr-FR" err="1"/>
              <a:t>autem</a:t>
            </a:r>
            <a:r>
              <a:rPr lang="fr-FR"/>
              <a:t> et in omni re </a:t>
            </a:r>
            <a:r>
              <a:rPr lang="fr-FR" err="1"/>
              <a:t>severitas</a:t>
            </a:r>
            <a:r>
              <a:rPr lang="fr-FR"/>
              <a:t> </a:t>
            </a:r>
            <a:r>
              <a:rPr lang="fr-FR" err="1"/>
              <a:t>habet</a:t>
            </a:r>
            <a:r>
              <a:rPr lang="fr-FR"/>
              <a:t> </a:t>
            </a:r>
            <a:r>
              <a:rPr lang="fr-FR" err="1"/>
              <a:t>illa</a:t>
            </a:r>
            <a:r>
              <a:rPr lang="fr-FR"/>
              <a:t> </a:t>
            </a:r>
            <a:r>
              <a:rPr lang="fr-FR" err="1"/>
              <a:t>quidem</a:t>
            </a:r>
            <a:r>
              <a:rPr lang="fr-FR"/>
              <a:t> </a:t>
            </a:r>
            <a:r>
              <a:rPr lang="fr-FR" err="1"/>
              <a:t>gravitatem</a:t>
            </a:r>
            <a:r>
              <a:rPr lang="fr-FR"/>
              <a:t>, </a:t>
            </a:r>
            <a:r>
              <a:rPr lang="fr-FR" err="1"/>
              <a:t>sed</a:t>
            </a:r>
            <a:r>
              <a:rPr lang="fr-FR"/>
              <a:t> </a:t>
            </a:r>
            <a:r>
              <a:rPr lang="fr-FR" err="1"/>
              <a:t>amicitia</a:t>
            </a:r>
            <a:r>
              <a:rPr lang="fr-FR"/>
              <a:t> </a:t>
            </a:r>
            <a:r>
              <a:rPr lang="fr-FR" err="1"/>
              <a:t>remissior</a:t>
            </a:r>
            <a:r>
              <a:rPr lang="fr-FR"/>
              <a:t> esse </a:t>
            </a:r>
            <a:r>
              <a:rPr lang="fr-FR" err="1"/>
              <a:t>debet</a:t>
            </a:r>
            <a:r>
              <a:rPr lang="fr-FR"/>
              <a:t> et </a:t>
            </a:r>
            <a:r>
              <a:rPr lang="fr-FR" err="1"/>
              <a:t>liberior</a:t>
            </a:r>
            <a:r>
              <a:rPr lang="fr-FR"/>
              <a:t> et </a:t>
            </a:r>
            <a:r>
              <a:rPr lang="fr-FR" err="1"/>
              <a:t>dulcior</a:t>
            </a:r>
            <a:r>
              <a:rPr lang="fr-FR"/>
              <a:t> et ad </a:t>
            </a:r>
            <a:r>
              <a:rPr lang="fr-FR" err="1"/>
              <a:t>omnem</a:t>
            </a:r>
            <a:r>
              <a:rPr lang="fr-FR"/>
              <a:t> </a:t>
            </a:r>
            <a:r>
              <a:rPr lang="fr-FR" err="1"/>
              <a:t>comitatem</a:t>
            </a:r>
            <a:r>
              <a:rPr lang="fr-FR"/>
              <a:t> </a:t>
            </a:r>
            <a:r>
              <a:rPr lang="fr-FR" err="1"/>
              <a:t>facilitatemque</a:t>
            </a:r>
            <a:r>
              <a:rPr lang="fr-FR"/>
              <a:t> </a:t>
            </a:r>
            <a:r>
              <a:rPr lang="fr-FR" err="1"/>
              <a:t>proclivior</a:t>
            </a:r>
            <a:r>
              <a:rPr lang="fr-FR"/>
              <a:t>.</a:t>
            </a:r>
          </a:p>
          <a:p>
            <a:pPr lvl="2"/>
            <a:endParaRPr lang="fr-F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lang="fr-FR" err="1"/>
              <a:t>Antequam</a:t>
            </a:r>
            <a:r>
              <a:rPr lang="fr-FR"/>
              <a:t> </a:t>
            </a:r>
            <a:r>
              <a:rPr lang="fr-FR" err="1"/>
              <a:t>publici</a:t>
            </a:r>
            <a:r>
              <a:rPr lang="fr-FR"/>
              <a:t> </a:t>
            </a:r>
            <a:r>
              <a:rPr lang="fr-FR" err="1"/>
              <a:t>fieret</a:t>
            </a:r>
            <a:r>
              <a:rPr lang="fr-FR"/>
              <a:t> </a:t>
            </a:r>
            <a:r>
              <a:rPr lang="fr-FR" err="1"/>
              <a:t>simulationem</a:t>
            </a:r>
            <a:r>
              <a:rPr lang="fr-FR"/>
              <a:t> </a:t>
            </a:r>
            <a:r>
              <a:rPr lang="fr-FR" err="1"/>
              <a:t>antequam</a:t>
            </a:r>
            <a:r>
              <a:rPr lang="fr-FR"/>
              <a:t> </a:t>
            </a:r>
            <a:r>
              <a:rPr lang="fr-FR" err="1"/>
              <a:t>nocturnis</a:t>
            </a:r>
            <a:r>
              <a:rPr lang="fr-FR"/>
              <a:t> </a:t>
            </a:r>
            <a:r>
              <a:rPr lang="fr-FR" err="1"/>
              <a:t>pertinacius</a:t>
            </a:r>
            <a:r>
              <a:rPr lang="fr-FR"/>
              <a:t> </a:t>
            </a:r>
            <a:r>
              <a:rPr lang="fr-FR" err="1"/>
              <a:t>eique</a:t>
            </a:r>
            <a:r>
              <a:rPr lang="fr-FR"/>
              <a:t> per </a:t>
            </a:r>
            <a:r>
              <a:rPr lang="fr-FR" err="1"/>
              <a:t>difficillimum</a:t>
            </a:r>
            <a:r>
              <a:rPr lang="fr-FR"/>
              <a:t> </a:t>
            </a:r>
            <a:r>
              <a:rPr lang="fr-FR" err="1"/>
              <a:t>auxilio</a:t>
            </a:r>
            <a:r>
              <a:rPr lang="fr-FR"/>
              <a:t> </a:t>
            </a:r>
            <a:r>
              <a:rPr lang="fr-FR" err="1"/>
              <a:t>quibusve</a:t>
            </a:r>
            <a:r>
              <a:rPr lang="fr-FR"/>
              <a:t> </a:t>
            </a:r>
            <a:r>
              <a:rPr lang="fr-FR" err="1"/>
              <a:t>simulationem</a:t>
            </a:r>
            <a:r>
              <a:rPr lang="fr-FR"/>
              <a:t> </a:t>
            </a:r>
            <a:r>
              <a:rPr lang="fr-FR" err="1"/>
              <a:t>tractatus</a:t>
            </a:r>
            <a:r>
              <a:rPr lang="fr-FR"/>
              <a:t> </a:t>
            </a:r>
            <a:r>
              <a:rPr lang="fr-FR" err="1"/>
              <a:t>confidentia</a:t>
            </a:r>
            <a:r>
              <a:rPr lang="fr-FR"/>
              <a:t>.</a:t>
            </a:r>
          </a:p>
          <a:p>
            <a:pPr lvl="3"/>
            <a:endParaRPr lang="fr-FR"/>
          </a:p>
          <a:p>
            <a:pPr lvl="1"/>
            <a:endParaRPr lang="fr-FR"/>
          </a:p>
          <a:p>
            <a:pPr lvl="0"/>
            <a:endParaRPr lang="fr-FR"/>
          </a:p>
          <a:p>
            <a:pPr lvl="0"/>
            <a:endParaRPr lang="fr-FR"/>
          </a:p>
        </p:txBody>
      </p:sp>
    </p:spTree>
    <p:extLst>
      <p:ext uri="{BB962C8B-B14F-4D97-AF65-F5344CB8AC3E}">
        <p14:creationId xmlns:p14="http://schemas.microsoft.com/office/powerpoint/2010/main" val="120852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Diapositive de fin &quot;merci&quot;">
    <p:bg>
      <p:bgPr>
        <a:solidFill>
          <a:srgbClr val="FFFF00"/>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3CF5E3E-D584-4853-90D0-66DF4D162D19}"/>
              </a:ext>
            </a:extLst>
          </p:cNvPr>
          <p:cNvSpPr txBox="1"/>
          <p:nvPr userDrawn="1"/>
        </p:nvSpPr>
        <p:spPr>
          <a:xfrm>
            <a:off x="4270549" y="2186250"/>
            <a:ext cx="3650901" cy="1862048"/>
          </a:xfrm>
          <a:prstGeom prst="rect">
            <a:avLst/>
          </a:prstGeom>
          <a:noFill/>
        </p:spPr>
        <p:txBody>
          <a:bodyPr wrap="square" rtlCol="0">
            <a:spAutoFit/>
          </a:bodyPr>
          <a:lstStyle/>
          <a:p>
            <a:r>
              <a:rPr lang="fr-FR" sz="11500" b="1">
                <a:latin typeface="Amnesty Trade Gothic Cn" panose="020B0506040303020004" pitchFamily="34" charset="0"/>
              </a:rPr>
              <a:t>MERCI</a:t>
            </a:r>
            <a:endParaRPr lang="fr-FR" sz="9600" b="1">
              <a:latin typeface="Amnesty Trade Gothic Cn" panose="020B0506040303020004" pitchFamily="34" charset="0"/>
            </a:endParaRPr>
          </a:p>
        </p:txBody>
      </p:sp>
      <p:pic>
        <p:nvPicPr>
          <p:cNvPr id="5" name="Image 4">
            <a:extLst>
              <a:ext uri="{FF2B5EF4-FFF2-40B4-BE49-F238E27FC236}">
                <a16:creationId xmlns:a16="http://schemas.microsoft.com/office/drawing/2014/main" id="{14653712-551F-4F57-B4B2-CE7BFE4D7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9403" y="3578915"/>
            <a:ext cx="5773194" cy="3245837"/>
          </a:xfrm>
          <a:prstGeom prst="rect">
            <a:avLst/>
          </a:prstGeom>
        </p:spPr>
      </p:pic>
      <p:pic>
        <p:nvPicPr>
          <p:cNvPr id="7" name="Image 6">
            <a:extLst>
              <a:ext uri="{FF2B5EF4-FFF2-40B4-BE49-F238E27FC236}">
                <a16:creationId xmlns:a16="http://schemas.microsoft.com/office/drawing/2014/main" id="{204EFB99-041B-49A0-8B39-865C30BCCE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5481" y="4517260"/>
            <a:ext cx="1741037" cy="738001"/>
          </a:xfrm>
          <a:prstGeom prst="rect">
            <a:avLst/>
          </a:prstGeom>
        </p:spPr>
      </p:pic>
    </p:spTree>
    <p:extLst>
      <p:ext uri="{BB962C8B-B14F-4D97-AF65-F5344CB8AC3E}">
        <p14:creationId xmlns:p14="http://schemas.microsoft.com/office/powerpoint/2010/main" val="302717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CB371C-869C-446A-9CDE-8228E82E7E9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FE8B55-31FC-4559-A35A-EAD5399190C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C5F3B2-6D23-4FFF-8C6A-E7D0E7C8C4FF}"/>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5" name="Espace réservé du pied de page 4">
            <a:extLst>
              <a:ext uri="{FF2B5EF4-FFF2-40B4-BE49-F238E27FC236}">
                <a16:creationId xmlns:a16="http://schemas.microsoft.com/office/drawing/2014/main" id="{18836274-E2EE-49D2-9F59-30CC3D479D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69CAF6-82DE-4F62-9A96-B209696B9397}"/>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3601604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3F324-DAB6-440A-8894-DC0B973BF78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C05B45-C5A9-48BA-9EB3-5AA1B15AF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3FB1513-0964-4AE4-9DF5-4BD5E1AC8B42}"/>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5" name="Espace réservé du pied de page 4">
            <a:extLst>
              <a:ext uri="{FF2B5EF4-FFF2-40B4-BE49-F238E27FC236}">
                <a16:creationId xmlns:a16="http://schemas.microsoft.com/office/drawing/2014/main" id="{5235FCAE-64FA-4442-A06F-41B8FCC25E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C1498E-DC21-4623-9E15-8400CC0D64D5}"/>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1205571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E13CF3-E122-4A31-955D-18100858DE6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7369A5A-82F2-4965-B70C-FC50CA44EC9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E8ABAC7-1E0E-4DFF-8064-7EDB9FB9074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96ADC45-2D84-4267-A75E-57D12E2DE08D}"/>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6" name="Espace réservé du pied de page 5">
            <a:extLst>
              <a:ext uri="{FF2B5EF4-FFF2-40B4-BE49-F238E27FC236}">
                <a16:creationId xmlns:a16="http://schemas.microsoft.com/office/drawing/2014/main" id="{7DE3BD33-ED34-4F77-9091-0EE554C13B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DCD6CD-910E-4031-AC22-316052A6D54C}"/>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1721960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2B39D-206C-46E7-B861-F67557FEAB9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E54BCC8-5A4C-4C9C-A542-49BD07A35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F29C529-A376-4072-BB02-747F1757EE6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BFB1847-14BB-442E-AEB7-D100862938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B244942-12A3-4AF9-825E-10661998A45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A9A4D91-ED27-44C1-B962-AE91A46D4253}"/>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8" name="Espace réservé du pied de page 7">
            <a:extLst>
              <a:ext uri="{FF2B5EF4-FFF2-40B4-BE49-F238E27FC236}">
                <a16:creationId xmlns:a16="http://schemas.microsoft.com/office/drawing/2014/main" id="{D30B6DA8-7C00-4B3E-B072-0A582582EFC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B45A57C-4556-4668-BC7A-AAC3B8D4A8F0}"/>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424832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867B0C-00E4-4FDC-A860-CD0405939A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802673E-A51C-4144-8868-E3A20C647A2E}"/>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4" name="Espace réservé du pied de page 3">
            <a:extLst>
              <a:ext uri="{FF2B5EF4-FFF2-40B4-BE49-F238E27FC236}">
                <a16:creationId xmlns:a16="http://schemas.microsoft.com/office/drawing/2014/main" id="{1A908504-04DE-4099-961A-E0F1EF00F98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89D2139-D590-4B16-A022-02F7952D6286}"/>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3827302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8879CC5-230D-4A54-85F6-91940A8C8F67}"/>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3" name="Espace réservé du pied de page 2">
            <a:extLst>
              <a:ext uri="{FF2B5EF4-FFF2-40B4-BE49-F238E27FC236}">
                <a16:creationId xmlns:a16="http://schemas.microsoft.com/office/drawing/2014/main" id="{347997C5-0903-4E31-884E-6D3D5818A6A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99080EC-960D-48C1-9618-EA76C0CCE1DF}"/>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162399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e grand titre et sous-titre">
    <p:bg>
      <p:bgPr>
        <a:solidFill>
          <a:srgbClr val="FFFF0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85816-54E9-45F5-BCAE-B0F60A34AAFE}"/>
              </a:ext>
            </a:extLst>
          </p:cNvPr>
          <p:cNvSpPr>
            <a:spLocks noGrp="1"/>
          </p:cNvSpPr>
          <p:nvPr>
            <p:ph type="title" hasCustomPrompt="1"/>
          </p:nvPr>
        </p:nvSpPr>
        <p:spPr>
          <a:xfrm>
            <a:off x="2530926" y="2647496"/>
            <a:ext cx="7130143" cy="781504"/>
          </a:xfrm>
          <a:prstGeom prst="rect">
            <a:avLst/>
          </a:prstGeom>
          <a:solidFill>
            <a:schemeClr val="tx1"/>
          </a:solidFill>
        </p:spPr>
        <p:txBody>
          <a:bodyPr/>
          <a:lstStyle>
            <a:lvl1pPr algn="ctr">
              <a:defRPr sz="5400" b="1">
                <a:solidFill>
                  <a:srgbClr val="FFFF00"/>
                </a:solidFill>
                <a:latin typeface="Amnesty Trade Gothic Cn" panose="020B0506040303020004" pitchFamily="34" charset="0"/>
              </a:defRPr>
            </a:lvl1pPr>
          </a:lstStyle>
          <a:p>
            <a:r>
              <a:rPr lang="fr-FR"/>
              <a:t>TITRE DU DOCUMENT</a:t>
            </a:r>
          </a:p>
        </p:txBody>
      </p:sp>
      <p:sp>
        <p:nvSpPr>
          <p:cNvPr id="6" name="Espace réservé du texte 5">
            <a:extLst>
              <a:ext uri="{FF2B5EF4-FFF2-40B4-BE49-F238E27FC236}">
                <a16:creationId xmlns:a16="http://schemas.microsoft.com/office/drawing/2014/main" id="{5862C685-4AA9-45DD-A409-0079F6927E09}"/>
              </a:ext>
            </a:extLst>
          </p:cNvPr>
          <p:cNvSpPr>
            <a:spLocks noGrp="1"/>
          </p:cNvSpPr>
          <p:nvPr>
            <p:ph type="body" sz="quarter" idx="10" hasCustomPrompt="1"/>
          </p:nvPr>
        </p:nvSpPr>
        <p:spPr>
          <a:xfrm>
            <a:off x="4386939" y="3656920"/>
            <a:ext cx="3418115" cy="508000"/>
          </a:xfrm>
          <a:prstGeom prst="rect">
            <a:avLst/>
          </a:prstGeom>
        </p:spPr>
        <p:txBody>
          <a:bodyPr/>
          <a:lstStyle>
            <a:lvl1pPr algn="ctr">
              <a:buNone/>
              <a:defRPr sz="4400" b="1">
                <a:latin typeface="Amnesty Trade Gothic Cn" panose="020B0506040303020004" pitchFamily="34" charset="0"/>
              </a:defRPr>
            </a:lvl1pPr>
          </a:lstStyle>
          <a:p>
            <a:pPr lvl="0"/>
            <a:r>
              <a:rPr lang="fr-FR"/>
              <a:t>SOUS-TITRE</a:t>
            </a:r>
          </a:p>
        </p:txBody>
      </p:sp>
    </p:spTree>
    <p:extLst>
      <p:ext uri="{BB962C8B-B14F-4D97-AF65-F5344CB8AC3E}">
        <p14:creationId xmlns:p14="http://schemas.microsoft.com/office/powerpoint/2010/main" val="1762683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E01297-7C83-4ACB-98F6-A3A3E1CA89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9224051-3695-415E-9D2F-33CEACCAB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474462E-7DE4-4E2F-8952-762A76F5D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EBEF54-7297-40B4-818B-019794E2FB78}"/>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6" name="Espace réservé du pied de page 5">
            <a:extLst>
              <a:ext uri="{FF2B5EF4-FFF2-40B4-BE49-F238E27FC236}">
                <a16:creationId xmlns:a16="http://schemas.microsoft.com/office/drawing/2014/main" id="{EADE2876-0A47-4AC3-A744-7268D20F6B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FA8F5D8-AB1C-4FBD-8930-B1702E6B7FC7}"/>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370813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BB379-2BEC-46B9-A84B-A72B127A2F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4924093-A543-4332-97E4-E48A68A152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8BE6D0A-A6D6-4FB5-BE63-5EFA933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E51F9AF-B849-4D24-AC35-A55C51DA6F4A}"/>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6" name="Espace réservé du pied de page 5">
            <a:extLst>
              <a:ext uri="{FF2B5EF4-FFF2-40B4-BE49-F238E27FC236}">
                <a16:creationId xmlns:a16="http://schemas.microsoft.com/office/drawing/2014/main" id="{AC2A1421-52E2-4F03-B98E-F58CE8FB0C6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6CAE13-7D6E-49F7-8C29-1DD73A4CC39F}"/>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2559817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86F326-DE78-42C2-9F93-9A964CF0D72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21ED32-36BA-4102-88B7-8F02B9D4BA6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4FBAC0-3D8A-4BEB-A0B7-D8A1F2C57C65}"/>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5" name="Espace réservé du pied de page 4">
            <a:extLst>
              <a:ext uri="{FF2B5EF4-FFF2-40B4-BE49-F238E27FC236}">
                <a16:creationId xmlns:a16="http://schemas.microsoft.com/office/drawing/2014/main" id="{FE99048A-0683-487A-AEA0-9AF2A3E813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2E9D97-39B5-416C-8D3B-3D07E07208C2}"/>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34050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B32D895-38F4-45C2-ACFD-DD1A2B35BD8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8258942-EB1C-44B0-926D-00FBB9CE91D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0D97EC-BF92-48A4-BA69-1F1E820562A1}"/>
              </a:ext>
            </a:extLst>
          </p:cNvPr>
          <p:cNvSpPr>
            <a:spLocks noGrp="1"/>
          </p:cNvSpPr>
          <p:nvPr>
            <p:ph type="dt" sz="half" idx="10"/>
          </p:nvPr>
        </p:nvSpPr>
        <p:spPr/>
        <p:txBody>
          <a:bodyPr/>
          <a:lstStyle/>
          <a:p>
            <a:fld id="{F124B1EF-C355-4026-8DB3-AEE936FF0816}" type="datetimeFigureOut">
              <a:rPr lang="fr-FR" smtClean="0"/>
              <a:t>15/09/2025</a:t>
            </a:fld>
            <a:endParaRPr lang="fr-FR"/>
          </a:p>
        </p:txBody>
      </p:sp>
      <p:sp>
        <p:nvSpPr>
          <p:cNvPr id="5" name="Espace réservé du pied de page 4">
            <a:extLst>
              <a:ext uri="{FF2B5EF4-FFF2-40B4-BE49-F238E27FC236}">
                <a16:creationId xmlns:a16="http://schemas.microsoft.com/office/drawing/2014/main" id="{71F3684D-AA75-4FB1-B17E-E143894521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5D04C8-5775-4CBC-A2BA-8B9B226B94DA}"/>
              </a:ext>
            </a:extLst>
          </p:cNvPr>
          <p:cNvSpPr>
            <a:spLocks noGrp="1"/>
          </p:cNvSpPr>
          <p:nvPr>
            <p:ph type="sldNum" sz="quarter" idx="12"/>
          </p:nvPr>
        </p:nvSpPr>
        <p:spPr/>
        <p:txBody>
          <a:bodyPr/>
          <a:lstStyle/>
          <a:p>
            <a:fld id="{F26810B2-3694-48BB-AC8E-81A845F6039C}" type="slidenum">
              <a:rPr lang="fr-FR" smtClean="0"/>
              <a:t>‹N°›</a:t>
            </a:fld>
            <a:endParaRPr lang="fr-FR"/>
          </a:p>
        </p:txBody>
      </p:sp>
    </p:spTree>
    <p:extLst>
      <p:ext uri="{BB962C8B-B14F-4D97-AF65-F5344CB8AC3E}">
        <p14:creationId xmlns:p14="http://schemas.microsoft.com/office/powerpoint/2010/main" val="154561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apositive grand titre">
    <p:bg>
      <p:bgPr>
        <a:solidFill>
          <a:srgbClr val="FFFF0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85816-54E9-45F5-BCAE-B0F60A34AAFE}"/>
              </a:ext>
            </a:extLst>
          </p:cNvPr>
          <p:cNvSpPr>
            <a:spLocks noGrp="1"/>
          </p:cNvSpPr>
          <p:nvPr>
            <p:ph type="title" hasCustomPrompt="1"/>
          </p:nvPr>
        </p:nvSpPr>
        <p:spPr>
          <a:xfrm>
            <a:off x="2530928" y="3038248"/>
            <a:ext cx="7130143" cy="781504"/>
          </a:xfrm>
          <a:prstGeom prst="rect">
            <a:avLst/>
          </a:prstGeom>
          <a:solidFill>
            <a:schemeClr val="tx1"/>
          </a:solidFill>
        </p:spPr>
        <p:txBody>
          <a:bodyPr/>
          <a:lstStyle>
            <a:lvl1pPr algn="ctr">
              <a:defRPr sz="5400" b="1">
                <a:solidFill>
                  <a:srgbClr val="FFFF00"/>
                </a:solidFill>
                <a:latin typeface="Amnesty Trade Gothic Cn" panose="020B0506040303020004" pitchFamily="34" charset="0"/>
              </a:defRPr>
            </a:lvl1pPr>
          </a:lstStyle>
          <a:p>
            <a:r>
              <a:rPr lang="fr-FR"/>
              <a:t>TITRE DU DOCUMENT</a:t>
            </a:r>
          </a:p>
        </p:txBody>
      </p:sp>
    </p:spTree>
    <p:extLst>
      <p:ext uri="{BB962C8B-B14F-4D97-AF65-F5344CB8AC3E}">
        <p14:creationId xmlns:p14="http://schemas.microsoft.com/office/powerpoint/2010/main" val="39428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apositive titre/sous-partie et tex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E25C72-24C5-4298-8277-AAE95E41CCCD}"/>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Espace réservé du contenu 5">
            <a:extLst>
              <a:ext uri="{FF2B5EF4-FFF2-40B4-BE49-F238E27FC236}">
                <a16:creationId xmlns:a16="http://schemas.microsoft.com/office/drawing/2014/main" id="{A6D17D62-B171-4360-B1DD-C8847A8C99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cxnSp>
        <p:nvCxnSpPr>
          <p:cNvPr id="11" name="Connecteur droit 10">
            <a:extLst>
              <a:ext uri="{FF2B5EF4-FFF2-40B4-BE49-F238E27FC236}">
                <a16:creationId xmlns:a16="http://schemas.microsoft.com/office/drawing/2014/main" id="{5C4598B0-7BA0-43FF-B878-52F367CD6759}"/>
              </a:ext>
            </a:extLst>
          </p:cNvPr>
          <p:cNvCxnSpPr>
            <a:cxnSpLocks/>
          </p:cNvCxnSpPr>
          <p:nvPr userDrawn="1"/>
        </p:nvCxnSpPr>
        <p:spPr>
          <a:xfrm>
            <a:off x="605243" y="1712564"/>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16" name="Espace réservé du texte 15">
            <a:extLst>
              <a:ext uri="{FF2B5EF4-FFF2-40B4-BE49-F238E27FC236}">
                <a16:creationId xmlns:a16="http://schemas.microsoft.com/office/drawing/2014/main" id="{54BEC922-E562-4E35-8E1B-7B5748CC4ACD}"/>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18" name="Espace réservé du texte 17">
            <a:extLst>
              <a:ext uri="{FF2B5EF4-FFF2-40B4-BE49-F238E27FC236}">
                <a16:creationId xmlns:a16="http://schemas.microsoft.com/office/drawing/2014/main" id="{19CE6426-7513-4A48-9268-E2925DEEB730}"/>
              </a:ext>
            </a:extLst>
          </p:cNvPr>
          <p:cNvSpPr>
            <a:spLocks noGrp="1"/>
          </p:cNvSpPr>
          <p:nvPr>
            <p:ph type="body" sz="quarter" idx="12" hasCustomPrompt="1"/>
          </p:nvPr>
        </p:nvSpPr>
        <p:spPr>
          <a:xfrm>
            <a:off x="330923" y="1106886"/>
            <a:ext cx="2307772" cy="403225"/>
          </a:xfrm>
          <a:prstGeom prst="rect">
            <a:avLst/>
          </a:prstGeom>
        </p:spPr>
        <p:txBody>
          <a:bodyPr>
            <a:noAutofit/>
          </a:bodyPr>
          <a:lstStyle>
            <a:lvl1pPr algn="r">
              <a:buNone/>
              <a:defRPr sz="3200" b="1">
                <a:latin typeface="Amnesty Trade Gothic Cn" panose="020B0506040303020004" pitchFamily="34" charset="0"/>
              </a:defRPr>
            </a:lvl1pPr>
          </a:lstStyle>
          <a:p>
            <a:pPr lvl="0"/>
            <a:r>
              <a:rPr lang="fr-FR"/>
              <a:t>SOUS-PARTIE</a:t>
            </a:r>
          </a:p>
        </p:txBody>
      </p:sp>
      <p:sp>
        <p:nvSpPr>
          <p:cNvPr id="10" name="Espace réservé du contenu 2">
            <a:extLst>
              <a:ext uri="{FF2B5EF4-FFF2-40B4-BE49-F238E27FC236}">
                <a16:creationId xmlns:a16="http://schemas.microsoft.com/office/drawing/2014/main" id="{9CA930FB-019A-408F-96E4-CE035E8A7BAD}"/>
              </a:ext>
            </a:extLst>
          </p:cNvPr>
          <p:cNvSpPr>
            <a:spLocks noGrp="1"/>
          </p:cNvSpPr>
          <p:nvPr>
            <p:ph sz="quarter" idx="13" hasCustomPrompt="1"/>
          </p:nvPr>
        </p:nvSpPr>
        <p:spPr>
          <a:xfrm>
            <a:off x="1445418" y="2168728"/>
            <a:ext cx="9301162" cy="4116310"/>
          </a:xfrm>
        </p:spPr>
        <p:txBody>
          <a:bodyPr>
            <a:normAutofit/>
          </a:bodyPr>
          <a:lstStyle>
            <a:lvl1pPr marL="0" indent="0">
              <a:lnSpc>
                <a:spcPct val="100000"/>
              </a:lnSpc>
              <a:spcBef>
                <a:spcPts val="0"/>
              </a:spcBef>
              <a:buNone/>
              <a:defRPr sz="1800">
                <a:latin typeface="Trade Gothic Next Light" panose="020B0403040303020004" pitchFamily="34" charset="0"/>
              </a:defRPr>
            </a:lvl1pPr>
          </a:lstStyle>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pPr lvl="0"/>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pPr lvl="0"/>
            <a:endParaRPr lang="fr-FR"/>
          </a:p>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endParaRPr lang="fr-FR"/>
          </a:p>
          <a:p>
            <a:pPr lvl="0"/>
            <a:endParaRPr lang="fr-FR"/>
          </a:p>
        </p:txBody>
      </p:sp>
    </p:spTree>
    <p:extLst>
      <p:ext uri="{BB962C8B-B14F-4D97-AF65-F5344CB8AC3E}">
        <p14:creationId xmlns:p14="http://schemas.microsoft.com/office/powerpoint/2010/main" val="3776054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apositive titre et texte">
    <p:spTree>
      <p:nvGrpSpPr>
        <p:cNvPr id="1" name=""/>
        <p:cNvGrpSpPr/>
        <p:nvPr/>
      </p:nvGrpSpPr>
      <p:grpSpPr>
        <a:xfrm>
          <a:off x="0" y="0"/>
          <a:ext cx="0" cy="0"/>
          <a:chOff x="0" y="0"/>
          <a:chExt cx="0" cy="0"/>
        </a:xfrm>
      </p:grpSpPr>
      <p:pic>
        <p:nvPicPr>
          <p:cNvPr id="8" name="Espace réservé du contenu 5">
            <a:extLst>
              <a:ext uri="{FF2B5EF4-FFF2-40B4-BE49-F238E27FC236}">
                <a16:creationId xmlns:a16="http://schemas.microsoft.com/office/drawing/2014/main" id="{A6D17D62-B171-4360-B1DD-C8847A8C99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9" name="Rectangle 8">
            <a:extLst>
              <a:ext uri="{FF2B5EF4-FFF2-40B4-BE49-F238E27FC236}">
                <a16:creationId xmlns:a16="http://schemas.microsoft.com/office/drawing/2014/main" id="{0CDCC473-7C23-44D3-A9E0-51F332FA9D1A}"/>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5">
            <a:extLst>
              <a:ext uri="{FF2B5EF4-FFF2-40B4-BE49-F238E27FC236}">
                <a16:creationId xmlns:a16="http://schemas.microsoft.com/office/drawing/2014/main" id="{CDFA8A8A-51E2-465C-956B-116BAAC01798}"/>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6" name="Espace réservé du contenu 2">
            <a:extLst>
              <a:ext uri="{FF2B5EF4-FFF2-40B4-BE49-F238E27FC236}">
                <a16:creationId xmlns:a16="http://schemas.microsoft.com/office/drawing/2014/main" id="{A391BB90-DAB1-4BE0-8808-6B02C649F13F}"/>
              </a:ext>
            </a:extLst>
          </p:cNvPr>
          <p:cNvSpPr>
            <a:spLocks noGrp="1"/>
          </p:cNvSpPr>
          <p:nvPr>
            <p:ph sz="quarter" idx="13" hasCustomPrompt="1"/>
          </p:nvPr>
        </p:nvSpPr>
        <p:spPr>
          <a:xfrm>
            <a:off x="1445419" y="1677161"/>
            <a:ext cx="9301162" cy="4116310"/>
          </a:xfrm>
        </p:spPr>
        <p:txBody>
          <a:bodyPr>
            <a:normAutofit/>
          </a:bodyPr>
          <a:lstStyle>
            <a:lvl1pPr marL="0" indent="0">
              <a:lnSpc>
                <a:spcPct val="100000"/>
              </a:lnSpc>
              <a:spcBef>
                <a:spcPts val="0"/>
              </a:spcBef>
              <a:buNone/>
              <a:defRPr sz="1800">
                <a:latin typeface="Trade Gothic Next Light" panose="020B0403040303020004" pitchFamily="34" charset="0"/>
              </a:defRPr>
            </a:lvl1pPr>
          </a:lstStyle>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pPr lvl="0"/>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pPr lvl="0"/>
            <a:endParaRPr lang="fr-FR"/>
          </a:p>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endParaRPr lang="fr-FR"/>
          </a:p>
          <a:p>
            <a:pPr lvl="0"/>
            <a:endParaRPr lang="fr-FR"/>
          </a:p>
        </p:txBody>
      </p:sp>
    </p:spTree>
    <p:extLst>
      <p:ext uri="{BB962C8B-B14F-4D97-AF65-F5344CB8AC3E}">
        <p14:creationId xmlns:p14="http://schemas.microsoft.com/office/powerpoint/2010/main" val="1394431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apositive sous-titre et tex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E25C72-24C5-4298-8277-AAE95E41CCCD}"/>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Espace réservé du contenu 5">
            <a:extLst>
              <a:ext uri="{FF2B5EF4-FFF2-40B4-BE49-F238E27FC236}">
                <a16:creationId xmlns:a16="http://schemas.microsoft.com/office/drawing/2014/main" id="{A6D17D62-B171-4360-B1DD-C8847A8C99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10" name="Espace réservé du contenu 2">
            <a:extLst>
              <a:ext uri="{FF2B5EF4-FFF2-40B4-BE49-F238E27FC236}">
                <a16:creationId xmlns:a16="http://schemas.microsoft.com/office/drawing/2014/main" id="{9CA930FB-019A-408F-96E4-CE035E8A7BAD}"/>
              </a:ext>
            </a:extLst>
          </p:cNvPr>
          <p:cNvSpPr>
            <a:spLocks noGrp="1"/>
          </p:cNvSpPr>
          <p:nvPr>
            <p:ph sz="quarter" idx="13" hasCustomPrompt="1"/>
          </p:nvPr>
        </p:nvSpPr>
        <p:spPr>
          <a:xfrm>
            <a:off x="1445419" y="1677161"/>
            <a:ext cx="9301162" cy="4116310"/>
          </a:xfrm>
        </p:spPr>
        <p:txBody>
          <a:bodyPr>
            <a:normAutofit/>
          </a:bodyPr>
          <a:lstStyle>
            <a:lvl1pPr marL="0" indent="0">
              <a:lnSpc>
                <a:spcPct val="100000"/>
              </a:lnSpc>
              <a:spcBef>
                <a:spcPts val="0"/>
              </a:spcBef>
              <a:buNone/>
              <a:defRPr sz="1800">
                <a:latin typeface="Trade Gothic Next Light" panose="020B0403040303020004" pitchFamily="34" charset="0"/>
              </a:defRPr>
            </a:lvl1pPr>
          </a:lstStyle>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pPr lvl="0"/>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pPr lvl="0"/>
            <a:endParaRPr lang="fr-FR"/>
          </a:p>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endParaRPr lang="fr-FR"/>
          </a:p>
          <a:p>
            <a:pPr lvl="0"/>
            <a:endParaRPr lang="fr-FR"/>
          </a:p>
        </p:txBody>
      </p:sp>
      <p:cxnSp>
        <p:nvCxnSpPr>
          <p:cNvPr id="9" name="Connecteur droit 8">
            <a:extLst>
              <a:ext uri="{FF2B5EF4-FFF2-40B4-BE49-F238E27FC236}">
                <a16:creationId xmlns:a16="http://schemas.microsoft.com/office/drawing/2014/main" id="{1F81A30A-2E10-4C05-9041-477083B15504}"/>
              </a:ext>
            </a:extLst>
          </p:cNvPr>
          <p:cNvCxnSpPr>
            <a:cxnSpLocks/>
          </p:cNvCxnSpPr>
          <p:nvPr userDrawn="1"/>
        </p:nvCxnSpPr>
        <p:spPr>
          <a:xfrm>
            <a:off x="579119" y="1169512"/>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12" name="Espace réservé du texte 17">
            <a:extLst>
              <a:ext uri="{FF2B5EF4-FFF2-40B4-BE49-F238E27FC236}">
                <a16:creationId xmlns:a16="http://schemas.microsoft.com/office/drawing/2014/main" id="{E9E631E1-250D-48F5-B2B9-5EEF8FB02A73}"/>
              </a:ext>
            </a:extLst>
          </p:cNvPr>
          <p:cNvSpPr>
            <a:spLocks noGrp="1"/>
          </p:cNvSpPr>
          <p:nvPr>
            <p:ph type="body" sz="quarter" idx="12" hasCustomPrompt="1"/>
          </p:nvPr>
        </p:nvSpPr>
        <p:spPr>
          <a:xfrm>
            <a:off x="304799" y="563834"/>
            <a:ext cx="2307772" cy="403225"/>
          </a:xfrm>
          <a:prstGeom prst="rect">
            <a:avLst/>
          </a:prstGeom>
        </p:spPr>
        <p:txBody>
          <a:bodyPr>
            <a:noAutofit/>
          </a:bodyPr>
          <a:lstStyle>
            <a:lvl1pPr algn="r">
              <a:buNone/>
              <a:defRPr sz="3200" b="1">
                <a:latin typeface="Amnesty Trade Gothic Cn" panose="020B0506040303020004" pitchFamily="34" charset="0"/>
              </a:defRPr>
            </a:lvl1pPr>
          </a:lstStyle>
          <a:p>
            <a:pPr lvl="0"/>
            <a:r>
              <a:rPr lang="fr-FR"/>
              <a:t>SOUS-PARTIE</a:t>
            </a:r>
          </a:p>
        </p:txBody>
      </p:sp>
      <p:cxnSp>
        <p:nvCxnSpPr>
          <p:cNvPr id="13" name="Connecteur droit 12">
            <a:extLst>
              <a:ext uri="{FF2B5EF4-FFF2-40B4-BE49-F238E27FC236}">
                <a16:creationId xmlns:a16="http://schemas.microsoft.com/office/drawing/2014/main" id="{7FCE224D-B6AC-492D-8E6A-B69C73ED066F}"/>
              </a:ext>
            </a:extLst>
          </p:cNvPr>
          <p:cNvCxnSpPr>
            <a:cxnSpLocks/>
          </p:cNvCxnSpPr>
          <p:nvPr userDrawn="1"/>
        </p:nvCxnSpPr>
        <p:spPr>
          <a:xfrm>
            <a:off x="579119" y="413019"/>
            <a:ext cx="609600"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81055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Diapositive titre/sous-partie, texte et image">
    <p:spTree>
      <p:nvGrpSpPr>
        <p:cNvPr id="1" name=""/>
        <p:cNvGrpSpPr/>
        <p:nvPr/>
      </p:nvGrpSpPr>
      <p:grpSpPr>
        <a:xfrm>
          <a:off x="0" y="0"/>
          <a:ext cx="0" cy="0"/>
          <a:chOff x="0" y="0"/>
          <a:chExt cx="0" cy="0"/>
        </a:xfrm>
      </p:grpSpPr>
      <p:pic>
        <p:nvPicPr>
          <p:cNvPr id="23" name="Espace réservé du contenu 5">
            <a:extLst>
              <a:ext uri="{FF2B5EF4-FFF2-40B4-BE49-F238E27FC236}">
                <a16:creationId xmlns:a16="http://schemas.microsoft.com/office/drawing/2014/main" id="{B024389A-092C-41E3-AC85-EA2734323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12" name="Rectangle 11">
            <a:extLst>
              <a:ext uri="{FF2B5EF4-FFF2-40B4-BE49-F238E27FC236}">
                <a16:creationId xmlns:a16="http://schemas.microsoft.com/office/drawing/2014/main" id="{CCE01EED-DA07-4353-9930-829F9D755CA8}"/>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7D5C5D8B-C102-4745-A539-AA58FB2FFCBF}"/>
              </a:ext>
            </a:extLst>
          </p:cNvPr>
          <p:cNvCxnSpPr>
            <a:cxnSpLocks/>
          </p:cNvCxnSpPr>
          <p:nvPr userDrawn="1"/>
        </p:nvCxnSpPr>
        <p:spPr>
          <a:xfrm>
            <a:off x="605243" y="1712564"/>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11" name="Espace réservé du texte 15">
            <a:extLst>
              <a:ext uri="{FF2B5EF4-FFF2-40B4-BE49-F238E27FC236}">
                <a16:creationId xmlns:a16="http://schemas.microsoft.com/office/drawing/2014/main" id="{925F589A-3BEA-44E4-AE99-711521924E36}"/>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14" name="Espace réservé du texte 17">
            <a:extLst>
              <a:ext uri="{FF2B5EF4-FFF2-40B4-BE49-F238E27FC236}">
                <a16:creationId xmlns:a16="http://schemas.microsoft.com/office/drawing/2014/main" id="{3F437C77-E1BE-4A5A-BD3F-62B9CD0265AF}"/>
              </a:ext>
            </a:extLst>
          </p:cNvPr>
          <p:cNvSpPr>
            <a:spLocks noGrp="1"/>
          </p:cNvSpPr>
          <p:nvPr>
            <p:ph type="body" sz="quarter" idx="12" hasCustomPrompt="1"/>
          </p:nvPr>
        </p:nvSpPr>
        <p:spPr>
          <a:xfrm>
            <a:off x="330923" y="1106886"/>
            <a:ext cx="2307772" cy="403225"/>
          </a:xfrm>
          <a:prstGeom prst="rect">
            <a:avLst/>
          </a:prstGeom>
        </p:spPr>
        <p:txBody>
          <a:bodyPr>
            <a:noAutofit/>
          </a:bodyPr>
          <a:lstStyle>
            <a:lvl1pPr algn="r">
              <a:buNone/>
              <a:defRPr sz="3200" b="1">
                <a:latin typeface="Amnesty Trade Gothic Cn" panose="020B0506040303020004" pitchFamily="34" charset="0"/>
              </a:defRPr>
            </a:lvl1pPr>
          </a:lstStyle>
          <a:p>
            <a:pPr lvl="0"/>
            <a:r>
              <a:rPr lang="fr-FR"/>
              <a:t>SOUS-PARTIE</a:t>
            </a:r>
          </a:p>
        </p:txBody>
      </p:sp>
      <p:sp>
        <p:nvSpPr>
          <p:cNvPr id="9" name="Espace réservé du contenu 16">
            <a:extLst>
              <a:ext uri="{FF2B5EF4-FFF2-40B4-BE49-F238E27FC236}">
                <a16:creationId xmlns:a16="http://schemas.microsoft.com/office/drawing/2014/main" id="{9151A558-20AB-4B9B-9CDE-FA5A9089DDCC}"/>
              </a:ext>
            </a:extLst>
          </p:cNvPr>
          <p:cNvSpPr>
            <a:spLocks noGrp="1"/>
          </p:cNvSpPr>
          <p:nvPr>
            <p:ph sz="quarter" idx="13" hasCustomPrompt="1"/>
          </p:nvPr>
        </p:nvSpPr>
        <p:spPr>
          <a:xfrm>
            <a:off x="735874" y="1890993"/>
            <a:ext cx="4580709" cy="4322222"/>
          </a:xfrm>
          <a:prstGeom prst="rect">
            <a:avLst/>
          </a:prstGeom>
        </p:spPr>
        <p:txBody>
          <a:bodyPr/>
          <a:lstStyle>
            <a:lvl1pPr indent="0" algn="just">
              <a:lnSpc>
                <a:spcPct val="100000"/>
              </a:lnSpc>
              <a:spcBef>
                <a:spcPts val="0"/>
              </a:spcBef>
              <a:buNone/>
              <a:defRPr sz="1800">
                <a:latin typeface="Trade Gothic Next Light" panose="020B0403040303020004" pitchFamily="34" charset="0"/>
              </a:defRPr>
            </a:lvl1pPr>
          </a:lstStyle>
          <a:p>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a:t>
            </a:r>
          </a:p>
          <a:p>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endParaRPr lang="fr-FR"/>
          </a:p>
          <a:p>
            <a:pPr lvl="0"/>
            <a:endParaRPr lang="fr-FR"/>
          </a:p>
        </p:txBody>
      </p:sp>
      <p:sp>
        <p:nvSpPr>
          <p:cNvPr id="13" name="Espace réservé pour une image  18">
            <a:extLst>
              <a:ext uri="{FF2B5EF4-FFF2-40B4-BE49-F238E27FC236}">
                <a16:creationId xmlns:a16="http://schemas.microsoft.com/office/drawing/2014/main" id="{0AB72967-0ACC-4136-9841-6F2D199B938F}"/>
              </a:ext>
            </a:extLst>
          </p:cNvPr>
          <p:cNvSpPr>
            <a:spLocks noGrp="1"/>
          </p:cNvSpPr>
          <p:nvPr>
            <p:ph type="pic" sz="quarter" idx="14"/>
          </p:nvPr>
        </p:nvSpPr>
        <p:spPr>
          <a:xfrm>
            <a:off x="5665637" y="1890993"/>
            <a:ext cx="5790489" cy="4322222"/>
          </a:xfrm>
          <a:prstGeom prst="rect">
            <a:avLst/>
          </a:prstGeom>
        </p:spPr>
        <p:txBody>
          <a:bodyPr/>
          <a:lstStyle>
            <a:lvl1pPr>
              <a:buNone/>
              <a:defRPr/>
            </a:lvl1pPr>
          </a:lstStyle>
          <a:p>
            <a:r>
              <a:rPr lang="fr-FR"/>
              <a:t>Cliquez sur l'icône pour ajouter une image</a:t>
            </a:r>
          </a:p>
        </p:txBody>
      </p:sp>
    </p:spTree>
    <p:extLst>
      <p:ext uri="{BB962C8B-B14F-4D97-AF65-F5344CB8AC3E}">
        <p14:creationId xmlns:p14="http://schemas.microsoft.com/office/powerpoint/2010/main" val="3173378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Diapositive titre, texte et image">
    <p:spTree>
      <p:nvGrpSpPr>
        <p:cNvPr id="1" name=""/>
        <p:cNvGrpSpPr/>
        <p:nvPr/>
      </p:nvGrpSpPr>
      <p:grpSpPr>
        <a:xfrm>
          <a:off x="0" y="0"/>
          <a:ext cx="0" cy="0"/>
          <a:chOff x="0" y="0"/>
          <a:chExt cx="0" cy="0"/>
        </a:xfrm>
      </p:grpSpPr>
      <p:pic>
        <p:nvPicPr>
          <p:cNvPr id="23" name="Espace réservé du contenu 5">
            <a:extLst>
              <a:ext uri="{FF2B5EF4-FFF2-40B4-BE49-F238E27FC236}">
                <a16:creationId xmlns:a16="http://schemas.microsoft.com/office/drawing/2014/main" id="{B024389A-092C-41E3-AC85-EA2734323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14" name="Rectangle 13">
            <a:extLst>
              <a:ext uri="{FF2B5EF4-FFF2-40B4-BE49-F238E27FC236}">
                <a16:creationId xmlns:a16="http://schemas.microsoft.com/office/drawing/2014/main" id="{1A04F161-3300-46A5-BB2C-5DFEF569C575}"/>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15">
            <a:extLst>
              <a:ext uri="{FF2B5EF4-FFF2-40B4-BE49-F238E27FC236}">
                <a16:creationId xmlns:a16="http://schemas.microsoft.com/office/drawing/2014/main" id="{810528D0-F89E-41A1-90DB-FDCFA794AED1}"/>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7" name="Espace réservé du contenu 16">
            <a:extLst>
              <a:ext uri="{FF2B5EF4-FFF2-40B4-BE49-F238E27FC236}">
                <a16:creationId xmlns:a16="http://schemas.microsoft.com/office/drawing/2014/main" id="{1785B113-866A-4049-BDFA-970EF57E9ED2}"/>
              </a:ext>
            </a:extLst>
          </p:cNvPr>
          <p:cNvSpPr>
            <a:spLocks noGrp="1"/>
          </p:cNvSpPr>
          <p:nvPr>
            <p:ph sz="quarter" idx="13" hasCustomPrompt="1"/>
          </p:nvPr>
        </p:nvSpPr>
        <p:spPr>
          <a:xfrm>
            <a:off x="735874" y="1760363"/>
            <a:ext cx="4580709" cy="4322222"/>
          </a:xfrm>
          <a:prstGeom prst="rect">
            <a:avLst/>
          </a:prstGeom>
        </p:spPr>
        <p:txBody>
          <a:bodyPr/>
          <a:lstStyle>
            <a:lvl1pPr indent="0" algn="just">
              <a:lnSpc>
                <a:spcPct val="100000"/>
              </a:lnSpc>
              <a:spcBef>
                <a:spcPts val="0"/>
              </a:spcBef>
              <a:buNone/>
              <a:defRPr sz="1800">
                <a:latin typeface="Trade Gothic Next Light" panose="020B0403040303020004" pitchFamily="34" charset="0"/>
              </a:defRPr>
            </a:lvl1pPr>
          </a:lstStyle>
          <a:p>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a:t>
            </a:r>
          </a:p>
          <a:p>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endParaRPr lang="fr-FR"/>
          </a:p>
          <a:p>
            <a:pPr lvl="0"/>
            <a:endParaRPr lang="fr-FR"/>
          </a:p>
        </p:txBody>
      </p:sp>
      <p:sp>
        <p:nvSpPr>
          <p:cNvPr id="8" name="Espace réservé pour une image  18">
            <a:extLst>
              <a:ext uri="{FF2B5EF4-FFF2-40B4-BE49-F238E27FC236}">
                <a16:creationId xmlns:a16="http://schemas.microsoft.com/office/drawing/2014/main" id="{2DFE7072-B642-4445-A61A-73CF3A2586A8}"/>
              </a:ext>
            </a:extLst>
          </p:cNvPr>
          <p:cNvSpPr>
            <a:spLocks noGrp="1"/>
          </p:cNvSpPr>
          <p:nvPr>
            <p:ph type="pic" sz="quarter" idx="14"/>
          </p:nvPr>
        </p:nvSpPr>
        <p:spPr>
          <a:xfrm>
            <a:off x="5665637" y="1760363"/>
            <a:ext cx="5790489" cy="4322222"/>
          </a:xfrm>
          <a:prstGeom prst="rect">
            <a:avLst/>
          </a:prstGeom>
        </p:spPr>
        <p:txBody>
          <a:bodyPr/>
          <a:lstStyle>
            <a:lvl1pPr>
              <a:buNone/>
              <a:defRPr/>
            </a:lvl1pPr>
          </a:lstStyle>
          <a:p>
            <a:r>
              <a:rPr lang="fr-FR"/>
              <a:t>Cliquez sur l'icône pour ajouter une image</a:t>
            </a:r>
          </a:p>
        </p:txBody>
      </p:sp>
    </p:spTree>
    <p:extLst>
      <p:ext uri="{BB962C8B-B14F-4D97-AF65-F5344CB8AC3E}">
        <p14:creationId xmlns:p14="http://schemas.microsoft.com/office/powerpoint/2010/main" val="190000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Diapositive sous-titre, texte et image">
    <p:spTree>
      <p:nvGrpSpPr>
        <p:cNvPr id="1" name=""/>
        <p:cNvGrpSpPr/>
        <p:nvPr/>
      </p:nvGrpSpPr>
      <p:grpSpPr>
        <a:xfrm>
          <a:off x="0" y="0"/>
          <a:ext cx="0" cy="0"/>
          <a:chOff x="0" y="0"/>
          <a:chExt cx="0" cy="0"/>
        </a:xfrm>
      </p:grpSpPr>
      <p:pic>
        <p:nvPicPr>
          <p:cNvPr id="23" name="Espace réservé du contenu 5">
            <a:extLst>
              <a:ext uri="{FF2B5EF4-FFF2-40B4-BE49-F238E27FC236}">
                <a16:creationId xmlns:a16="http://schemas.microsoft.com/office/drawing/2014/main" id="{B024389A-092C-41E3-AC85-EA2734323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14" name="Rectangle 13">
            <a:extLst>
              <a:ext uri="{FF2B5EF4-FFF2-40B4-BE49-F238E27FC236}">
                <a16:creationId xmlns:a16="http://schemas.microsoft.com/office/drawing/2014/main" id="{1A04F161-3300-46A5-BB2C-5DFEF569C575}"/>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16">
            <a:extLst>
              <a:ext uri="{FF2B5EF4-FFF2-40B4-BE49-F238E27FC236}">
                <a16:creationId xmlns:a16="http://schemas.microsoft.com/office/drawing/2014/main" id="{1785B113-866A-4049-BDFA-970EF57E9ED2}"/>
              </a:ext>
            </a:extLst>
          </p:cNvPr>
          <p:cNvSpPr>
            <a:spLocks noGrp="1"/>
          </p:cNvSpPr>
          <p:nvPr>
            <p:ph sz="quarter" idx="13" hasCustomPrompt="1"/>
          </p:nvPr>
        </p:nvSpPr>
        <p:spPr>
          <a:xfrm>
            <a:off x="735874" y="1760363"/>
            <a:ext cx="4580709" cy="4322222"/>
          </a:xfrm>
          <a:prstGeom prst="rect">
            <a:avLst/>
          </a:prstGeom>
        </p:spPr>
        <p:txBody>
          <a:bodyPr/>
          <a:lstStyle>
            <a:lvl1pPr indent="0" algn="just">
              <a:lnSpc>
                <a:spcPct val="100000"/>
              </a:lnSpc>
              <a:spcBef>
                <a:spcPts val="0"/>
              </a:spcBef>
              <a:buNone/>
              <a:defRPr sz="1800">
                <a:latin typeface="Trade Gothic Next Light" panose="020B0403040303020004" pitchFamily="34" charset="0"/>
              </a:defRPr>
            </a:lvl1pPr>
          </a:lstStyle>
          <a:p>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a:t>
            </a:r>
          </a:p>
          <a:p>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endParaRPr lang="fr-FR"/>
          </a:p>
          <a:p>
            <a:pPr lvl="0"/>
            <a:endParaRPr lang="fr-FR"/>
          </a:p>
        </p:txBody>
      </p:sp>
      <p:sp>
        <p:nvSpPr>
          <p:cNvPr id="8" name="Espace réservé pour une image  18">
            <a:extLst>
              <a:ext uri="{FF2B5EF4-FFF2-40B4-BE49-F238E27FC236}">
                <a16:creationId xmlns:a16="http://schemas.microsoft.com/office/drawing/2014/main" id="{2DFE7072-B642-4445-A61A-73CF3A2586A8}"/>
              </a:ext>
            </a:extLst>
          </p:cNvPr>
          <p:cNvSpPr>
            <a:spLocks noGrp="1"/>
          </p:cNvSpPr>
          <p:nvPr>
            <p:ph type="pic" sz="quarter" idx="14"/>
          </p:nvPr>
        </p:nvSpPr>
        <p:spPr>
          <a:xfrm>
            <a:off x="5665637" y="1760363"/>
            <a:ext cx="5790489" cy="4322222"/>
          </a:xfrm>
          <a:prstGeom prst="rect">
            <a:avLst/>
          </a:prstGeom>
        </p:spPr>
        <p:txBody>
          <a:bodyPr/>
          <a:lstStyle>
            <a:lvl1pPr>
              <a:buNone/>
              <a:defRPr/>
            </a:lvl1pPr>
          </a:lstStyle>
          <a:p>
            <a:r>
              <a:rPr lang="fr-FR"/>
              <a:t>Cliquez sur l'icône pour ajouter une image</a:t>
            </a:r>
          </a:p>
        </p:txBody>
      </p:sp>
      <p:cxnSp>
        <p:nvCxnSpPr>
          <p:cNvPr id="10" name="Connecteur droit 9">
            <a:extLst>
              <a:ext uri="{FF2B5EF4-FFF2-40B4-BE49-F238E27FC236}">
                <a16:creationId xmlns:a16="http://schemas.microsoft.com/office/drawing/2014/main" id="{76068549-E0D5-49E7-A7CB-AF807725198C}"/>
              </a:ext>
            </a:extLst>
          </p:cNvPr>
          <p:cNvCxnSpPr>
            <a:cxnSpLocks/>
          </p:cNvCxnSpPr>
          <p:nvPr userDrawn="1"/>
        </p:nvCxnSpPr>
        <p:spPr>
          <a:xfrm>
            <a:off x="579119" y="1169512"/>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11" name="Espace réservé du texte 17">
            <a:extLst>
              <a:ext uri="{FF2B5EF4-FFF2-40B4-BE49-F238E27FC236}">
                <a16:creationId xmlns:a16="http://schemas.microsoft.com/office/drawing/2014/main" id="{F67C3709-5B98-47FC-AF46-E4C373E4D87E}"/>
              </a:ext>
            </a:extLst>
          </p:cNvPr>
          <p:cNvSpPr>
            <a:spLocks noGrp="1"/>
          </p:cNvSpPr>
          <p:nvPr>
            <p:ph type="body" sz="quarter" idx="12" hasCustomPrompt="1"/>
          </p:nvPr>
        </p:nvSpPr>
        <p:spPr>
          <a:xfrm>
            <a:off x="304799" y="563834"/>
            <a:ext cx="2307772" cy="403225"/>
          </a:xfrm>
          <a:prstGeom prst="rect">
            <a:avLst/>
          </a:prstGeom>
        </p:spPr>
        <p:txBody>
          <a:bodyPr>
            <a:noAutofit/>
          </a:bodyPr>
          <a:lstStyle>
            <a:lvl1pPr algn="r">
              <a:buNone/>
              <a:defRPr sz="3200" b="1">
                <a:latin typeface="Amnesty Trade Gothic Cn" panose="020B0506040303020004" pitchFamily="34" charset="0"/>
              </a:defRPr>
            </a:lvl1pPr>
          </a:lstStyle>
          <a:p>
            <a:pPr lvl="0"/>
            <a:r>
              <a:rPr lang="fr-FR"/>
              <a:t>SOUS-PARTIE</a:t>
            </a:r>
          </a:p>
        </p:txBody>
      </p:sp>
      <p:cxnSp>
        <p:nvCxnSpPr>
          <p:cNvPr id="12" name="Connecteur droit 11">
            <a:extLst>
              <a:ext uri="{FF2B5EF4-FFF2-40B4-BE49-F238E27FC236}">
                <a16:creationId xmlns:a16="http://schemas.microsoft.com/office/drawing/2014/main" id="{B406CE47-A4DB-4B28-A477-E7854933ABCE}"/>
              </a:ext>
            </a:extLst>
          </p:cNvPr>
          <p:cNvCxnSpPr>
            <a:cxnSpLocks/>
          </p:cNvCxnSpPr>
          <p:nvPr userDrawn="1"/>
        </p:nvCxnSpPr>
        <p:spPr>
          <a:xfrm>
            <a:off x="579119" y="413019"/>
            <a:ext cx="609600"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553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CC682D-4FCE-434B-84D0-A1AA5E1726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0A8E9DB-22EA-487E-B24D-360EFC3B9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446586-21FF-45DB-A877-A7A5B9C0C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4B1EF-C355-4026-8DB3-AEE936FF0816}" type="datetimeFigureOut">
              <a:rPr lang="fr-FR" smtClean="0"/>
              <a:t>15/09/2025</a:t>
            </a:fld>
            <a:endParaRPr lang="fr-FR"/>
          </a:p>
        </p:txBody>
      </p:sp>
      <p:sp>
        <p:nvSpPr>
          <p:cNvPr id="5" name="Espace réservé du pied de page 4">
            <a:extLst>
              <a:ext uri="{FF2B5EF4-FFF2-40B4-BE49-F238E27FC236}">
                <a16:creationId xmlns:a16="http://schemas.microsoft.com/office/drawing/2014/main" id="{9EBD97BD-90B2-4BF1-A8CA-BDDA24CAA2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63C3F91-C104-46DE-BF85-B08FAD224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810B2-3694-48BB-AC8E-81A845F6039C}" type="slidenum">
              <a:rPr lang="fr-FR" smtClean="0"/>
              <a:t>‹N°›</a:t>
            </a:fld>
            <a:endParaRPr lang="fr-FR"/>
          </a:p>
        </p:txBody>
      </p:sp>
    </p:spTree>
    <p:extLst>
      <p:ext uri="{BB962C8B-B14F-4D97-AF65-F5344CB8AC3E}">
        <p14:creationId xmlns:p14="http://schemas.microsoft.com/office/powerpoint/2010/main" val="125113555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3" r:id="rId3"/>
    <p:sldLayoutId id="2147483662" r:id="rId4"/>
    <p:sldLayoutId id="2147483667" r:id="rId5"/>
    <p:sldLayoutId id="2147483674" r:id="rId6"/>
    <p:sldLayoutId id="2147483663" r:id="rId7"/>
    <p:sldLayoutId id="2147483668" r:id="rId8"/>
    <p:sldLayoutId id="2147483679" r:id="rId9"/>
    <p:sldLayoutId id="2147483678" r:id="rId10"/>
    <p:sldLayoutId id="2147483675" r:id="rId11"/>
    <p:sldLayoutId id="2147483677" r:id="rId12"/>
    <p:sldLayoutId id="2147483666" r:id="rId13"/>
    <p:sldLayoutId id="2147483650"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59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6B8F03-7E58-4692-8A03-DD90A8E7CF2B}"/>
              </a:ext>
            </a:extLst>
          </p:cNvPr>
          <p:cNvSpPr/>
          <p:nvPr/>
        </p:nvSpPr>
        <p:spPr>
          <a:xfrm>
            <a:off x="780812" y="2325950"/>
            <a:ext cx="4607511" cy="8345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A0EB5779-CE02-46BD-86CC-EC6A660B3209}"/>
              </a:ext>
            </a:extLst>
          </p:cNvPr>
          <p:cNvSpPr>
            <a:spLocks noGrp="1"/>
          </p:cNvSpPr>
          <p:nvPr>
            <p:ph type="body" sz="quarter" idx="10"/>
          </p:nvPr>
        </p:nvSpPr>
        <p:spPr>
          <a:xfrm>
            <a:off x="691827" y="2184875"/>
            <a:ext cx="10630376" cy="1453578"/>
          </a:xfrm>
        </p:spPr>
        <p:txBody>
          <a:bodyPr>
            <a:noAutofit/>
          </a:bodyPr>
          <a:lstStyle/>
          <a:p>
            <a:pPr marL="0" algn="l">
              <a:lnSpc>
                <a:spcPct val="110000"/>
              </a:lnSpc>
              <a:spcBef>
                <a:spcPts val="0"/>
              </a:spcBef>
            </a:pPr>
            <a:r>
              <a:rPr lang="fr-FR" sz="6600">
                <a:solidFill>
                  <a:srgbClr val="FFFF00"/>
                </a:solidFill>
              </a:rPr>
              <a:t>NOS VICTOIRES</a:t>
            </a:r>
          </a:p>
          <a:p>
            <a:pPr marL="0" algn="l">
              <a:lnSpc>
                <a:spcPct val="110000"/>
              </a:lnSpc>
              <a:spcBef>
                <a:spcPts val="0"/>
              </a:spcBef>
            </a:pPr>
            <a:r>
              <a:rPr lang="fr-FR" sz="5400"/>
              <a:t>CHANGER DES VIES,CHANGER DES LOIS</a:t>
            </a:r>
          </a:p>
          <a:p>
            <a:pPr marL="0" algn="l">
              <a:lnSpc>
                <a:spcPct val="110000"/>
              </a:lnSpc>
              <a:spcBef>
                <a:spcPts val="0"/>
              </a:spcBef>
            </a:pPr>
            <a:endParaRPr lang="fr-FR" sz="6600">
              <a:solidFill>
                <a:srgbClr val="FFFF00"/>
              </a:solidFill>
            </a:endParaRPr>
          </a:p>
        </p:txBody>
      </p:sp>
      <p:sp>
        <p:nvSpPr>
          <p:cNvPr id="7" name="Espace réservé du texte 2">
            <a:extLst>
              <a:ext uri="{FF2B5EF4-FFF2-40B4-BE49-F238E27FC236}">
                <a16:creationId xmlns:a16="http://schemas.microsoft.com/office/drawing/2014/main" id="{8A5347B8-675D-473D-A4E2-BAC11D7AA463}"/>
              </a:ext>
            </a:extLst>
          </p:cNvPr>
          <p:cNvSpPr txBox="1">
            <a:spLocks/>
          </p:cNvSpPr>
          <p:nvPr/>
        </p:nvSpPr>
        <p:spPr>
          <a:xfrm>
            <a:off x="691827" y="2554408"/>
            <a:ext cx="10719361" cy="2168091"/>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Amnesty Trade Gothic Cn" panose="020B0506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pPr>
            <a:endParaRPr lang="fr-FR" sz="5400"/>
          </a:p>
        </p:txBody>
      </p:sp>
    </p:spTree>
    <p:extLst>
      <p:ext uri="{BB962C8B-B14F-4D97-AF65-F5344CB8AC3E}">
        <p14:creationId xmlns:p14="http://schemas.microsoft.com/office/powerpoint/2010/main" val="591987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5C209-90C8-13CB-B311-E3DD6E5D31D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D7A908C-7D9D-90F4-0AC5-EA94DF6B2DAB}"/>
              </a:ext>
            </a:extLst>
          </p:cNvPr>
          <p:cNvSpPr/>
          <p:nvPr/>
        </p:nvSpPr>
        <p:spPr>
          <a:xfrm>
            <a:off x="431315" y="5486609"/>
            <a:ext cx="5553559"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4B32069-1B24-BA67-1D4B-2C91A2FFF7E0}"/>
              </a:ext>
            </a:extLst>
          </p:cNvPr>
          <p:cNvSpPr/>
          <p:nvPr/>
        </p:nvSpPr>
        <p:spPr>
          <a:xfrm>
            <a:off x="1170815" y="2026753"/>
            <a:ext cx="2915409"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88615BA4-75F1-D2CE-6658-81780222180A}"/>
              </a:ext>
            </a:extLst>
          </p:cNvPr>
          <p:cNvSpPr/>
          <p:nvPr/>
        </p:nvSpPr>
        <p:spPr>
          <a:xfrm>
            <a:off x="431316" y="5725299"/>
            <a:ext cx="2369034"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AE4B598-533E-434C-90F1-785DA8CFCA7F}"/>
              </a:ext>
            </a:extLst>
          </p:cNvPr>
          <p:cNvSpPr/>
          <p:nvPr/>
        </p:nvSpPr>
        <p:spPr>
          <a:xfrm>
            <a:off x="1017297" y="4014919"/>
            <a:ext cx="4483391"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2D1C33A-7E31-C8CD-3194-7F98CD69C0EF}"/>
              </a:ext>
            </a:extLst>
          </p:cNvPr>
          <p:cNvSpPr>
            <a:spLocks noGrp="1"/>
          </p:cNvSpPr>
          <p:nvPr>
            <p:ph type="body" sz="quarter" idx="11"/>
          </p:nvPr>
        </p:nvSpPr>
        <p:spPr>
          <a:xfrm>
            <a:off x="0" y="372165"/>
            <a:ext cx="4010027" cy="590931"/>
          </a:xfrm>
        </p:spPr>
        <p:txBody>
          <a:bodyPr/>
          <a:lstStyle/>
          <a:p>
            <a:r>
              <a:rPr lang="fr-FR" dirty="0"/>
              <a:t>GRÂCE À VOUS</a:t>
            </a:r>
          </a:p>
        </p:txBody>
      </p:sp>
      <p:sp>
        <p:nvSpPr>
          <p:cNvPr id="14" name="ZoneTexte 13">
            <a:extLst>
              <a:ext uri="{FF2B5EF4-FFF2-40B4-BE49-F238E27FC236}">
                <a16:creationId xmlns:a16="http://schemas.microsoft.com/office/drawing/2014/main" id="{0288DC8C-BC16-BD01-C643-7E16642D4E7A}"/>
              </a:ext>
            </a:extLst>
          </p:cNvPr>
          <p:cNvSpPr txBox="1"/>
          <p:nvPr/>
        </p:nvSpPr>
        <p:spPr>
          <a:xfrm>
            <a:off x="9759871" y="4485636"/>
            <a:ext cx="1335022" cy="262188"/>
          </a:xfrm>
          <a:prstGeom prst="rect">
            <a:avLst/>
          </a:prstGeom>
          <a:noFill/>
        </p:spPr>
        <p:txBody>
          <a:bodyPr wrap="square">
            <a:spAutoFit/>
          </a:bodyPr>
          <a:lstStyle/>
          <a:p>
            <a:pPr>
              <a:lnSpc>
                <a:spcPct val="107000"/>
              </a:lnSpc>
              <a:spcAft>
                <a:spcPts val="800"/>
              </a:spcAft>
              <a:buNone/>
            </a:pPr>
            <a:r>
              <a:rPr lang="fr-FR" sz="1100" i="1" dirty="0">
                <a:latin typeface="Trade Gothic Next Light" panose="020B0403040303020004" pitchFamily="34" charset="0"/>
                <a:ea typeface="Calibri" panose="020F0502020204030204" pitchFamily="34" charset="0"/>
                <a:cs typeface="Times New Roman" panose="02020603050405020304" pitchFamily="18" charset="0"/>
              </a:rPr>
              <a:t>© </a:t>
            </a:r>
            <a:r>
              <a:rPr lang="fr-FR" sz="1100" i="1" dirty="0">
                <a:effectLst/>
                <a:latin typeface="Trade Gothic Next Light" panose="020B0403040303020004" pitchFamily="34" charset="0"/>
                <a:ea typeface="Calibri" panose="020F0502020204030204" pitchFamily="34" charset="0"/>
                <a:cs typeface="Times New Roman" panose="02020603050405020304" pitchFamily="18" charset="0"/>
              </a:rPr>
              <a:t>Mahmoud Khalil</a:t>
            </a:r>
          </a:p>
        </p:txBody>
      </p:sp>
      <p:pic>
        <p:nvPicPr>
          <p:cNvPr id="13" name="Image 12" descr="Une image contenant personne, habits, Aliments naturels, Nourriture locale&#10;&#10;Le contenu généré par l’IA peut être incorrect.">
            <a:extLst>
              <a:ext uri="{FF2B5EF4-FFF2-40B4-BE49-F238E27FC236}">
                <a16:creationId xmlns:a16="http://schemas.microsoft.com/office/drawing/2014/main" id="{3E3EF599-1212-9926-4988-03BD64CF338B}"/>
              </a:ext>
            </a:extLst>
          </p:cNvPr>
          <p:cNvPicPr>
            <a:picLocks noChangeAspect="1"/>
          </p:cNvPicPr>
          <p:nvPr/>
        </p:nvPicPr>
        <p:blipFill>
          <a:blip r:embed="rId3">
            <a:extLst>
              <a:ext uri="{28A0092B-C50C-407E-A947-70E740481C1C}">
                <a14:useLocalDpi xmlns:a14="http://schemas.microsoft.com/office/drawing/2010/main" val="0"/>
              </a:ext>
            </a:extLst>
          </a:blip>
          <a:srcRect r="44564"/>
          <a:stretch>
            <a:fillRect/>
          </a:stretch>
        </p:blipFill>
        <p:spPr>
          <a:xfrm>
            <a:off x="8020050" y="1911019"/>
            <a:ext cx="2951018" cy="2574617"/>
          </a:xfrm>
          <a:prstGeom prst="rect">
            <a:avLst/>
          </a:prstGeom>
        </p:spPr>
      </p:pic>
      <p:sp>
        <p:nvSpPr>
          <p:cNvPr id="16" name="Rectangle 15">
            <a:extLst>
              <a:ext uri="{FF2B5EF4-FFF2-40B4-BE49-F238E27FC236}">
                <a16:creationId xmlns:a16="http://schemas.microsoft.com/office/drawing/2014/main" id="{7A7CC399-E336-2640-3092-583B3B04EFDE}"/>
              </a:ext>
            </a:extLst>
          </p:cNvPr>
          <p:cNvSpPr/>
          <p:nvPr/>
        </p:nvSpPr>
        <p:spPr>
          <a:xfrm>
            <a:off x="431316" y="1634608"/>
            <a:ext cx="1037759"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0000"/>
              </a:highlight>
            </a:endParaRPr>
          </a:p>
        </p:txBody>
      </p:sp>
      <p:sp>
        <p:nvSpPr>
          <p:cNvPr id="17" name="Rectangle 16">
            <a:extLst>
              <a:ext uri="{FF2B5EF4-FFF2-40B4-BE49-F238E27FC236}">
                <a16:creationId xmlns:a16="http://schemas.microsoft.com/office/drawing/2014/main" id="{DE53E0AD-16EE-9CE4-D12C-2A97B38B8131}"/>
              </a:ext>
            </a:extLst>
          </p:cNvPr>
          <p:cNvSpPr/>
          <p:nvPr/>
        </p:nvSpPr>
        <p:spPr>
          <a:xfrm>
            <a:off x="431316" y="3366612"/>
            <a:ext cx="2023596"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0000"/>
              </a:highlight>
            </a:endParaRPr>
          </a:p>
        </p:txBody>
      </p:sp>
      <p:sp>
        <p:nvSpPr>
          <p:cNvPr id="18" name="Rectangle 17">
            <a:extLst>
              <a:ext uri="{FF2B5EF4-FFF2-40B4-BE49-F238E27FC236}">
                <a16:creationId xmlns:a16="http://schemas.microsoft.com/office/drawing/2014/main" id="{69E10510-F3C6-6673-3122-CB6FF677C700}"/>
              </a:ext>
            </a:extLst>
          </p:cNvPr>
          <p:cNvSpPr/>
          <p:nvPr/>
        </p:nvSpPr>
        <p:spPr>
          <a:xfrm>
            <a:off x="431316" y="5085711"/>
            <a:ext cx="383566"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0000"/>
              </a:highlight>
            </a:endParaRPr>
          </a:p>
        </p:txBody>
      </p:sp>
      <p:sp>
        <p:nvSpPr>
          <p:cNvPr id="4" name="Rectangle 3">
            <a:extLst>
              <a:ext uri="{FF2B5EF4-FFF2-40B4-BE49-F238E27FC236}">
                <a16:creationId xmlns:a16="http://schemas.microsoft.com/office/drawing/2014/main" id="{A6287A1C-6717-7CB4-892F-73AAB17369A3}"/>
              </a:ext>
            </a:extLst>
          </p:cNvPr>
          <p:cNvSpPr/>
          <p:nvPr/>
        </p:nvSpPr>
        <p:spPr>
          <a:xfrm>
            <a:off x="420109" y="4255411"/>
            <a:ext cx="930060"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F53FD42C-9D96-2484-F8AD-631CF5DD20CE}"/>
              </a:ext>
            </a:extLst>
          </p:cNvPr>
          <p:cNvSpPr>
            <a:spLocks noGrp="1"/>
          </p:cNvSpPr>
          <p:nvPr>
            <p:ph sz="quarter" idx="13"/>
          </p:nvPr>
        </p:nvSpPr>
        <p:spPr>
          <a:xfrm>
            <a:off x="336627" y="1331921"/>
            <a:ext cx="6087551" cy="4957220"/>
          </a:xfrm>
        </p:spPr>
        <p:txBody>
          <a:bodyPr>
            <a:normAutofit lnSpcReduction="10000"/>
          </a:bodyPr>
          <a:lstStyle/>
          <a:p>
            <a:r>
              <a:rPr lang="fr-FR" b="1" dirty="0">
                <a:latin typeface="Trade Gothic Next" panose="020B0503040303020004" pitchFamily="34" charset="0"/>
              </a:rPr>
              <a:t>Libération</a:t>
            </a:r>
            <a:r>
              <a:rPr lang="fr-FR" dirty="0"/>
              <a:t> </a:t>
            </a:r>
          </a:p>
          <a:p>
            <a:endParaRPr lang="fr-FR" dirty="0"/>
          </a:p>
          <a:p>
            <a:r>
              <a:rPr lang="fr-FR" dirty="0"/>
              <a:t>Plus de </a:t>
            </a:r>
            <a:r>
              <a:rPr lang="fr-FR" b="1" dirty="0">
                <a:latin typeface="Trade Gothic Next" panose="020B0503040303020004" pitchFamily="34" charset="0"/>
              </a:rPr>
              <a:t>50 personnes libérées par an </a:t>
            </a:r>
            <a:r>
              <a:rPr lang="fr-FR" dirty="0"/>
              <a:t>comme Mahmoud Khalil, militant palestinien emprisonné pour avoir organisé une manifestation étudiante aux États-Unis.</a:t>
            </a:r>
          </a:p>
          <a:p>
            <a:endParaRPr lang="fr-FR" dirty="0"/>
          </a:p>
          <a:p>
            <a:endParaRPr lang="fr-FR" dirty="0"/>
          </a:p>
          <a:p>
            <a:r>
              <a:rPr lang="fr-FR" b="1" dirty="0">
                <a:latin typeface="Trade Gothic Next" panose="020B0503040303020004" pitchFamily="34" charset="0"/>
              </a:rPr>
              <a:t>Justice internationale</a:t>
            </a:r>
            <a:br>
              <a:rPr lang="fr-FR" b="1" dirty="0">
                <a:latin typeface="Trade Gothic Next" panose="020B0503040303020004" pitchFamily="34" charset="0"/>
              </a:rPr>
            </a:br>
            <a:endParaRPr lang="fr-FR" b="1" dirty="0">
              <a:latin typeface="Trade Gothic Next" panose="020B0503040303020004" pitchFamily="34" charset="0"/>
            </a:endParaRPr>
          </a:p>
          <a:p>
            <a:r>
              <a:rPr lang="fr-FR" dirty="0"/>
              <a:t>Nous avons enquêté pour dénoncer le génocide en cours à Gaza. </a:t>
            </a:r>
            <a:r>
              <a:rPr lang="fr-FR" b="1" dirty="0">
                <a:latin typeface="Trade Gothic Next" panose="020B0503040303020004" pitchFamily="34" charset="0"/>
              </a:rPr>
              <a:t>Grâce à la mobilisation, notre alerte prend de l’ampleur</a:t>
            </a:r>
            <a:r>
              <a:rPr lang="fr-FR" dirty="0"/>
              <a:t>.</a:t>
            </a:r>
          </a:p>
          <a:p>
            <a:endParaRPr lang="fr-FR" dirty="0"/>
          </a:p>
          <a:p>
            <a:endParaRPr lang="fr-FR" dirty="0"/>
          </a:p>
          <a:p>
            <a:r>
              <a:rPr lang="fr-FR" b="1" dirty="0">
                <a:latin typeface="Trade Gothic Next" panose="020B0503040303020004" pitchFamily="34" charset="0"/>
              </a:rPr>
              <a:t>Lois</a:t>
            </a:r>
          </a:p>
          <a:p>
            <a:endParaRPr lang="fr-FR" dirty="0"/>
          </a:p>
          <a:p>
            <a:r>
              <a:rPr lang="fr-FR" b="1" dirty="0">
                <a:latin typeface="Trade Gothic Next" panose="020B0503040303020004" pitchFamily="34" charset="0"/>
              </a:rPr>
              <a:t>Intégration de la notion de consentement sexuel dans la définition pénale du viol. </a:t>
            </a:r>
            <a:r>
              <a:rPr lang="fr-FR" dirty="0"/>
              <a:t>Ensemble, nous avons fait pression sur les décideur·euses politiques pour que cela se réalise.</a:t>
            </a:r>
          </a:p>
          <a:p>
            <a:endParaRPr lang="fr-FR" dirty="0"/>
          </a:p>
        </p:txBody>
      </p:sp>
    </p:spTree>
    <p:extLst>
      <p:ext uri="{BB962C8B-B14F-4D97-AF65-F5344CB8AC3E}">
        <p14:creationId xmlns:p14="http://schemas.microsoft.com/office/powerpoint/2010/main" val="198613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89C2-6BB4-BE7B-8BB7-9D8B2B6BA1A1}"/>
            </a:ext>
          </a:extLst>
        </p:cNvPr>
        <p:cNvGrpSpPr/>
        <p:nvPr/>
      </p:nvGrpSpPr>
      <p:grpSpPr>
        <a:xfrm>
          <a:off x="0" y="0"/>
          <a:ext cx="0" cy="0"/>
          <a:chOff x="0" y="0"/>
          <a:chExt cx="0" cy="0"/>
        </a:xfrm>
      </p:grpSpPr>
      <p:pic>
        <p:nvPicPr>
          <p:cNvPr id="23" name="Image 22" descr="Une image contenant personne, habits, veste, sourire&#10;&#10;Le contenu généré par l’IA peut être incorrect.">
            <a:extLst>
              <a:ext uri="{FF2B5EF4-FFF2-40B4-BE49-F238E27FC236}">
                <a16:creationId xmlns:a16="http://schemas.microsoft.com/office/drawing/2014/main" id="{758729E1-D123-56E1-D892-A8D1269A1723}"/>
              </a:ext>
            </a:extLst>
          </p:cNvPr>
          <p:cNvPicPr>
            <a:picLocks noChangeAspect="1"/>
          </p:cNvPicPr>
          <p:nvPr/>
        </p:nvPicPr>
        <p:blipFill>
          <a:blip r:embed="rId3">
            <a:extLst>
              <a:ext uri="{28A0092B-C50C-407E-A947-70E740481C1C}">
                <a14:useLocalDpi xmlns:a14="http://schemas.microsoft.com/office/drawing/2010/main" val="0"/>
              </a:ext>
            </a:extLst>
          </a:blip>
          <a:srcRect b="28765"/>
          <a:stretch>
            <a:fillRect/>
          </a:stretch>
        </p:blipFill>
        <p:spPr>
          <a:xfrm>
            <a:off x="8394700" y="4104043"/>
            <a:ext cx="3795785" cy="2703952"/>
          </a:xfrm>
          <a:prstGeom prst="rect">
            <a:avLst/>
          </a:prstGeom>
        </p:spPr>
      </p:pic>
      <p:sp>
        <p:nvSpPr>
          <p:cNvPr id="7" name="Rectangle 6">
            <a:extLst>
              <a:ext uri="{FF2B5EF4-FFF2-40B4-BE49-F238E27FC236}">
                <a16:creationId xmlns:a16="http://schemas.microsoft.com/office/drawing/2014/main" id="{9782C642-56B6-E29D-C1E2-9D53E9897E3C}"/>
              </a:ext>
            </a:extLst>
          </p:cNvPr>
          <p:cNvSpPr/>
          <p:nvPr/>
        </p:nvSpPr>
        <p:spPr>
          <a:xfrm>
            <a:off x="3586375" y="3913280"/>
            <a:ext cx="4379700"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12FFCF8-D39F-D27C-65F0-ACEED0842836}"/>
              </a:ext>
            </a:extLst>
          </p:cNvPr>
          <p:cNvSpPr>
            <a:spLocks noGrp="1"/>
          </p:cNvSpPr>
          <p:nvPr>
            <p:ph sz="quarter" idx="13"/>
          </p:nvPr>
        </p:nvSpPr>
        <p:spPr>
          <a:xfrm>
            <a:off x="1949595" y="2362638"/>
            <a:ext cx="8254278" cy="1247074"/>
          </a:xfrm>
        </p:spPr>
        <p:txBody>
          <a:bodyPr>
            <a:normAutofit fontScale="92500"/>
          </a:bodyPr>
          <a:lstStyle/>
          <a:p>
            <a:pPr algn="ctr"/>
            <a:r>
              <a:rPr lang="fr-FR" sz="2400" dirty="0"/>
              <a:t>Vous avez déjà été </a:t>
            </a:r>
            <a:r>
              <a:rPr lang="fr-FR" sz="2400" dirty="0" err="1"/>
              <a:t>choqué·e</a:t>
            </a:r>
            <a:r>
              <a:rPr lang="fr-FR" sz="2400" dirty="0"/>
              <a:t> par une injustice, partagé un post, eu un débat avec vos proches ? Vous êtes déjà dans l’action. Maintenant, on vous propose d’aller plus loin. Ensemble.</a:t>
            </a:r>
          </a:p>
        </p:txBody>
      </p:sp>
      <p:sp>
        <p:nvSpPr>
          <p:cNvPr id="2" name="Espace réservé du texte 1">
            <a:extLst>
              <a:ext uri="{FF2B5EF4-FFF2-40B4-BE49-F238E27FC236}">
                <a16:creationId xmlns:a16="http://schemas.microsoft.com/office/drawing/2014/main" id="{9557B2A4-5E87-EF32-5A78-9124825B7107}"/>
              </a:ext>
            </a:extLst>
          </p:cNvPr>
          <p:cNvSpPr>
            <a:spLocks noGrp="1"/>
          </p:cNvSpPr>
          <p:nvPr>
            <p:ph type="body" sz="quarter" idx="11"/>
          </p:nvPr>
        </p:nvSpPr>
        <p:spPr>
          <a:xfrm>
            <a:off x="0" y="372165"/>
            <a:ext cx="6296025" cy="590931"/>
          </a:xfrm>
        </p:spPr>
        <p:txBody>
          <a:bodyPr/>
          <a:lstStyle/>
          <a:p>
            <a:r>
              <a:rPr lang="fr-FR" dirty="0"/>
              <a:t>REJOIGNEZ NOTRE ANTENNE JEUNES</a:t>
            </a:r>
          </a:p>
        </p:txBody>
      </p:sp>
      <p:sp>
        <p:nvSpPr>
          <p:cNvPr id="4" name="Espace réservé du contenu 2">
            <a:extLst>
              <a:ext uri="{FF2B5EF4-FFF2-40B4-BE49-F238E27FC236}">
                <a16:creationId xmlns:a16="http://schemas.microsoft.com/office/drawing/2014/main" id="{BF941D3B-23B2-D616-CF67-F257FCBE33FB}"/>
              </a:ext>
            </a:extLst>
          </p:cNvPr>
          <p:cNvSpPr txBox="1">
            <a:spLocks/>
          </p:cNvSpPr>
          <p:nvPr/>
        </p:nvSpPr>
        <p:spPr>
          <a:xfrm>
            <a:off x="3148772" y="3609712"/>
            <a:ext cx="5582728" cy="124707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400" b="1" dirty="0">
                <a:latin typeface="Trade Gothic Next" panose="020B0503040303020004" pitchFamily="34" charset="0"/>
              </a:rPr>
              <a:t>Parce que chaque action compte et donne plus de force à notre combat.</a:t>
            </a:r>
          </a:p>
        </p:txBody>
      </p:sp>
      <p:sp>
        <p:nvSpPr>
          <p:cNvPr id="26" name="Espace réservé du contenu 2">
            <a:extLst>
              <a:ext uri="{FF2B5EF4-FFF2-40B4-BE49-F238E27FC236}">
                <a16:creationId xmlns:a16="http://schemas.microsoft.com/office/drawing/2014/main" id="{9AA242B8-AD92-C225-7022-FD17A8F23182}"/>
              </a:ext>
            </a:extLst>
          </p:cNvPr>
          <p:cNvSpPr txBox="1">
            <a:spLocks/>
          </p:cNvSpPr>
          <p:nvPr/>
        </p:nvSpPr>
        <p:spPr>
          <a:xfrm>
            <a:off x="85725" y="6298405"/>
            <a:ext cx="2638425" cy="559595"/>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400" i="1" dirty="0"/>
              <a:t>Pour plus d’infos sur l’engagement jeune chez Amnesty International</a:t>
            </a:r>
          </a:p>
        </p:txBody>
      </p:sp>
      <p:pic>
        <p:nvPicPr>
          <p:cNvPr id="6" name="Image 5" descr="Une image contenant motif, carré, art, Symétrie&#10;&#10;Le contenu généré par l’IA peut être incorrect.">
            <a:extLst>
              <a:ext uri="{FF2B5EF4-FFF2-40B4-BE49-F238E27FC236}">
                <a16:creationId xmlns:a16="http://schemas.microsoft.com/office/drawing/2014/main" id="{AEB30414-EEEE-28BF-E03E-B75666D42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083" y="4856786"/>
            <a:ext cx="1325707" cy="1325707"/>
          </a:xfrm>
          <a:prstGeom prst="rect">
            <a:avLst/>
          </a:prstGeom>
        </p:spPr>
      </p:pic>
    </p:spTree>
    <p:extLst>
      <p:ext uri="{BB962C8B-B14F-4D97-AF65-F5344CB8AC3E}">
        <p14:creationId xmlns:p14="http://schemas.microsoft.com/office/powerpoint/2010/main" val="285975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55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3B8AE7-5A38-4603-97B4-0E1B4CC5F81D}"/>
              </a:ext>
            </a:extLst>
          </p:cNvPr>
          <p:cNvSpPr>
            <a:spLocks noGrp="1"/>
          </p:cNvSpPr>
          <p:nvPr>
            <p:ph type="title"/>
          </p:nvPr>
        </p:nvSpPr>
        <p:spPr>
          <a:xfrm>
            <a:off x="1881689" y="2647496"/>
            <a:ext cx="8428622" cy="781504"/>
          </a:xfrm>
        </p:spPr>
        <p:txBody>
          <a:bodyPr>
            <a:normAutofit fontScale="90000"/>
          </a:bodyPr>
          <a:lstStyle/>
          <a:p>
            <a:r>
              <a:rPr lang="fr-FR"/>
              <a:t>AMNESTY INTERNATIONAL</a:t>
            </a:r>
          </a:p>
        </p:txBody>
      </p:sp>
      <p:sp>
        <p:nvSpPr>
          <p:cNvPr id="3" name="Espace réservé du texte 2">
            <a:extLst>
              <a:ext uri="{FF2B5EF4-FFF2-40B4-BE49-F238E27FC236}">
                <a16:creationId xmlns:a16="http://schemas.microsoft.com/office/drawing/2014/main" id="{E1D658CA-973B-4A58-902D-FDD1DD90612E}"/>
              </a:ext>
            </a:extLst>
          </p:cNvPr>
          <p:cNvSpPr>
            <a:spLocks noGrp="1"/>
          </p:cNvSpPr>
          <p:nvPr>
            <p:ph type="body" sz="quarter" idx="10"/>
          </p:nvPr>
        </p:nvSpPr>
        <p:spPr>
          <a:xfrm>
            <a:off x="4207800" y="3656920"/>
            <a:ext cx="3776400" cy="781504"/>
          </a:xfrm>
        </p:spPr>
        <p:txBody>
          <a:bodyPr>
            <a:normAutofit/>
          </a:bodyPr>
          <a:lstStyle/>
          <a:p>
            <a:r>
              <a:rPr lang="fr-FR"/>
              <a:t>PRÉSENTATION</a:t>
            </a:r>
          </a:p>
        </p:txBody>
      </p:sp>
      <p:sp>
        <p:nvSpPr>
          <p:cNvPr id="4" name="Espace réservé du texte 2">
            <a:extLst>
              <a:ext uri="{FF2B5EF4-FFF2-40B4-BE49-F238E27FC236}">
                <a16:creationId xmlns:a16="http://schemas.microsoft.com/office/drawing/2014/main" id="{246B400C-01DE-4371-90DE-D266CB33ACCB}"/>
              </a:ext>
            </a:extLst>
          </p:cNvPr>
          <p:cNvSpPr txBox="1">
            <a:spLocks/>
          </p:cNvSpPr>
          <p:nvPr/>
        </p:nvSpPr>
        <p:spPr>
          <a:xfrm>
            <a:off x="10100600" y="6057220"/>
            <a:ext cx="1215100" cy="305480"/>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Amnesty Trade Gothic Cn" panose="020B0506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2025</a:t>
            </a:r>
            <a:endParaRPr lang="fr-FR" dirty="0"/>
          </a:p>
        </p:txBody>
      </p:sp>
    </p:spTree>
    <p:extLst>
      <p:ext uri="{BB962C8B-B14F-4D97-AF65-F5344CB8AC3E}">
        <p14:creationId xmlns:p14="http://schemas.microsoft.com/office/powerpoint/2010/main" val="291933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1F643-5FDB-47EE-95D1-334EFA28FC33}"/>
              </a:ext>
            </a:extLst>
          </p:cNvPr>
          <p:cNvSpPr/>
          <p:nvPr/>
        </p:nvSpPr>
        <p:spPr>
          <a:xfrm>
            <a:off x="1144660" y="988824"/>
            <a:ext cx="5096342" cy="9788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A0EB5779-CE02-46BD-86CC-EC6A660B3209}"/>
              </a:ext>
            </a:extLst>
          </p:cNvPr>
          <p:cNvSpPr>
            <a:spLocks noGrp="1"/>
          </p:cNvSpPr>
          <p:nvPr>
            <p:ph type="body" sz="quarter" idx="10"/>
          </p:nvPr>
        </p:nvSpPr>
        <p:spPr>
          <a:xfrm>
            <a:off x="1073943" y="827572"/>
            <a:ext cx="8601075" cy="3976915"/>
          </a:xfrm>
        </p:spPr>
        <p:txBody>
          <a:bodyPr>
            <a:normAutofit/>
          </a:bodyPr>
          <a:lstStyle/>
          <a:p>
            <a:pPr marL="0" algn="l">
              <a:lnSpc>
                <a:spcPct val="100000"/>
              </a:lnSpc>
              <a:spcBef>
                <a:spcPts val="0"/>
              </a:spcBef>
            </a:pPr>
            <a:r>
              <a:rPr lang="fr-FR" sz="7200" dirty="0">
                <a:solidFill>
                  <a:srgbClr val="FFFF00"/>
                </a:solidFill>
              </a:rPr>
              <a:t>NOTRE COMBAT</a:t>
            </a:r>
          </a:p>
          <a:p>
            <a:pPr marL="0" algn="l">
              <a:lnSpc>
                <a:spcPct val="100000"/>
              </a:lnSpc>
              <a:spcBef>
                <a:spcPts val="0"/>
              </a:spcBef>
            </a:pPr>
            <a:r>
              <a:rPr lang="fr-FR" sz="7200" dirty="0"/>
              <a:t>DÉFENDRE </a:t>
            </a:r>
            <a:br>
              <a:rPr lang="fr-FR" sz="7200" dirty="0"/>
            </a:br>
            <a:r>
              <a:rPr lang="fr-FR" sz="7200" dirty="0"/>
              <a:t>LES DROITS HUMAINS</a:t>
            </a:r>
          </a:p>
        </p:txBody>
      </p:sp>
      <p:sp>
        <p:nvSpPr>
          <p:cNvPr id="6" name="Espace réservé du texte 2">
            <a:extLst>
              <a:ext uri="{FF2B5EF4-FFF2-40B4-BE49-F238E27FC236}">
                <a16:creationId xmlns:a16="http://schemas.microsoft.com/office/drawing/2014/main" id="{4342A257-F222-474E-BF32-204C9FD5F1D0}"/>
              </a:ext>
            </a:extLst>
          </p:cNvPr>
          <p:cNvSpPr txBox="1">
            <a:spLocks/>
          </p:cNvSpPr>
          <p:nvPr/>
        </p:nvSpPr>
        <p:spPr>
          <a:xfrm>
            <a:off x="1073943" y="5015502"/>
            <a:ext cx="4396788" cy="1543050"/>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Amnesty Trade Gothic Cn" panose="020B0506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pPr>
            <a:r>
              <a:rPr lang="fr-FR" sz="2400"/>
              <a:t>AMNESTY INTERNATIONAL </a:t>
            </a:r>
            <a:br>
              <a:rPr lang="fr-FR" sz="2400"/>
            </a:br>
            <a:r>
              <a:rPr lang="fr-FR" sz="2400"/>
              <a:t>EST UNE ONG 100% INDÉPENDANTE</a:t>
            </a:r>
          </a:p>
        </p:txBody>
      </p:sp>
    </p:spTree>
    <p:extLst>
      <p:ext uri="{BB962C8B-B14F-4D97-AF65-F5344CB8AC3E}">
        <p14:creationId xmlns:p14="http://schemas.microsoft.com/office/powerpoint/2010/main" val="1337553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1B6E-6199-D7F6-25F2-E9CA2C0DF95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97E519F-BE3D-4528-5BB6-D5EFFA78E34F}"/>
              </a:ext>
            </a:extLst>
          </p:cNvPr>
          <p:cNvSpPr/>
          <p:nvPr/>
        </p:nvSpPr>
        <p:spPr>
          <a:xfrm>
            <a:off x="1731169" y="3971596"/>
            <a:ext cx="1095375"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40EE612-EB0D-DE41-22A8-3ED293040C98}"/>
              </a:ext>
            </a:extLst>
          </p:cNvPr>
          <p:cNvSpPr/>
          <p:nvPr/>
        </p:nvSpPr>
        <p:spPr>
          <a:xfrm>
            <a:off x="4683885" y="3684009"/>
            <a:ext cx="5943634"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2">
            <a:extLst>
              <a:ext uri="{FF2B5EF4-FFF2-40B4-BE49-F238E27FC236}">
                <a16:creationId xmlns:a16="http://schemas.microsoft.com/office/drawing/2014/main" id="{7FBB8BE9-17C9-2553-DAAD-F7BDFD81DD32}"/>
              </a:ext>
            </a:extLst>
          </p:cNvPr>
          <p:cNvSpPr txBox="1">
            <a:spLocks/>
          </p:cNvSpPr>
          <p:nvPr/>
        </p:nvSpPr>
        <p:spPr>
          <a:xfrm>
            <a:off x="1424808" y="3429000"/>
            <a:ext cx="9342379" cy="166077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b="1" dirty="0"/>
              <a:t>Avec Amnesty International, transformez votre indignation et votre colère en actions concrètes. Chaque jour, partout dans le monde, plus de 10 millions de militant·es défendent les droits humains et obtiennent de véritables victoires. Vous pouvez en faire partie. Oui, les droits reculent. Mais nous, on avance. Avec vous.</a:t>
            </a:r>
          </a:p>
        </p:txBody>
      </p:sp>
      <p:sp>
        <p:nvSpPr>
          <p:cNvPr id="2" name="Espace réservé du texte 1">
            <a:extLst>
              <a:ext uri="{FF2B5EF4-FFF2-40B4-BE49-F238E27FC236}">
                <a16:creationId xmlns:a16="http://schemas.microsoft.com/office/drawing/2014/main" id="{A8E9E540-51EE-7A50-22AA-40C3A152A799}"/>
              </a:ext>
            </a:extLst>
          </p:cNvPr>
          <p:cNvSpPr>
            <a:spLocks noGrp="1"/>
          </p:cNvSpPr>
          <p:nvPr>
            <p:ph type="body" sz="quarter" idx="11"/>
          </p:nvPr>
        </p:nvSpPr>
        <p:spPr>
          <a:xfrm>
            <a:off x="-3" y="394017"/>
            <a:ext cx="6996226" cy="590931"/>
          </a:xfrm>
        </p:spPr>
        <p:txBody>
          <a:bodyPr/>
          <a:lstStyle/>
          <a:p>
            <a:r>
              <a:rPr lang="fr-FR" dirty="0"/>
              <a:t>VOUS TROUVEZ QUE LE MONDE VA MAL ?</a:t>
            </a:r>
          </a:p>
        </p:txBody>
      </p:sp>
      <p:sp>
        <p:nvSpPr>
          <p:cNvPr id="3" name="Espace réservé du contenu 2">
            <a:extLst>
              <a:ext uri="{FF2B5EF4-FFF2-40B4-BE49-F238E27FC236}">
                <a16:creationId xmlns:a16="http://schemas.microsoft.com/office/drawing/2014/main" id="{9C48BB31-FFA9-B321-337D-107C8EA01A8B}"/>
              </a:ext>
            </a:extLst>
          </p:cNvPr>
          <p:cNvSpPr>
            <a:spLocks noGrp="1"/>
          </p:cNvSpPr>
          <p:nvPr>
            <p:ph sz="quarter" idx="13"/>
          </p:nvPr>
        </p:nvSpPr>
        <p:spPr>
          <a:xfrm>
            <a:off x="1833620" y="2450114"/>
            <a:ext cx="8524757" cy="590931"/>
          </a:xfrm>
        </p:spPr>
        <p:txBody>
          <a:bodyPr>
            <a:normAutofit fontScale="92500" lnSpcReduction="20000"/>
          </a:bodyPr>
          <a:lstStyle/>
          <a:p>
            <a:pPr algn="ctr"/>
            <a:r>
              <a:rPr lang="fr-FR" sz="2000" b="1" dirty="0">
                <a:latin typeface="Trade Gothic Next" panose="020B0503040303020004" pitchFamily="34" charset="0"/>
              </a:rPr>
              <a:t>Vous avez peur ? Vous êtes en colère ? Vous vous sentez impuissant·e ? C'est normal. Les libertés reculent. Les défis se multiplient. L'avenir semble incertain.</a:t>
            </a:r>
          </a:p>
        </p:txBody>
      </p:sp>
    </p:spTree>
    <p:extLst>
      <p:ext uri="{BB962C8B-B14F-4D97-AF65-F5344CB8AC3E}">
        <p14:creationId xmlns:p14="http://schemas.microsoft.com/office/powerpoint/2010/main" val="94962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294EF-559E-1326-42D4-3DD2212DA7F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FEC53FA-E85D-D810-BF45-5668FA7E3855}"/>
              </a:ext>
            </a:extLst>
          </p:cNvPr>
          <p:cNvSpPr/>
          <p:nvPr/>
        </p:nvSpPr>
        <p:spPr>
          <a:xfrm>
            <a:off x="1000123" y="4569269"/>
            <a:ext cx="1173959"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FF8A18A6-D4D9-29A6-F00E-D0932D86504C}"/>
              </a:ext>
            </a:extLst>
          </p:cNvPr>
          <p:cNvSpPr/>
          <p:nvPr/>
        </p:nvSpPr>
        <p:spPr>
          <a:xfrm>
            <a:off x="2798064" y="3563421"/>
            <a:ext cx="3465576" cy="8503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81EC5B86-682D-C972-41FD-EBCD954FAAEE}"/>
              </a:ext>
            </a:extLst>
          </p:cNvPr>
          <p:cNvSpPr>
            <a:spLocks noGrp="1"/>
          </p:cNvSpPr>
          <p:nvPr>
            <p:ph type="body" sz="quarter" idx="11"/>
          </p:nvPr>
        </p:nvSpPr>
        <p:spPr>
          <a:xfrm>
            <a:off x="-3" y="394017"/>
            <a:ext cx="4010027" cy="590931"/>
          </a:xfrm>
        </p:spPr>
        <p:txBody>
          <a:bodyPr/>
          <a:lstStyle/>
          <a:p>
            <a:r>
              <a:rPr lang="fr-FR" dirty="0"/>
              <a:t>QUI SOMMES-NOUS ?</a:t>
            </a:r>
          </a:p>
        </p:txBody>
      </p:sp>
      <p:sp>
        <p:nvSpPr>
          <p:cNvPr id="5" name="Rectangle 4">
            <a:extLst>
              <a:ext uri="{FF2B5EF4-FFF2-40B4-BE49-F238E27FC236}">
                <a16:creationId xmlns:a16="http://schemas.microsoft.com/office/drawing/2014/main" id="{70D93F5C-9D8D-DFE8-9193-C6A4CA3C5AD5}"/>
              </a:ext>
            </a:extLst>
          </p:cNvPr>
          <p:cNvSpPr/>
          <p:nvPr/>
        </p:nvSpPr>
        <p:spPr>
          <a:xfrm>
            <a:off x="655320" y="3834693"/>
            <a:ext cx="1411224"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D29B80A-B2A3-8788-F8D3-346C30275330}"/>
              </a:ext>
            </a:extLst>
          </p:cNvPr>
          <p:cNvSpPr/>
          <p:nvPr/>
        </p:nvSpPr>
        <p:spPr>
          <a:xfrm>
            <a:off x="3638549" y="4304093"/>
            <a:ext cx="938021"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5E9182B-602C-5AA7-DE36-29F97D653DDE}"/>
              </a:ext>
            </a:extLst>
          </p:cNvPr>
          <p:cNvSpPr/>
          <p:nvPr/>
        </p:nvSpPr>
        <p:spPr>
          <a:xfrm>
            <a:off x="4769643" y="4304093"/>
            <a:ext cx="1452563"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D3978F44-FA6F-CE69-85EA-4E0EEB2FF012}"/>
              </a:ext>
            </a:extLst>
          </p:cNvPr>
          <p:cNvSpPr txBox="1"/>
          <p:nvPr/>
        </p:nvSpPr>
        <p:spPr>
          <a:xfrm>
            <a:off x="9880092" y="6347305"/>
            <a:ext cx="1335022" cy="262188"/>
          </a:xfrm>
          <a:prstGeom prst="rect">
            <a:avLst/>
          </a:prstGeom>
          <a:noFill/>
        </p:spPr>
        <p:txBody>
          <a:bodyPr wrap="square">
            <a:spAutoFit/>
          </a:bodyPr>
          <a:lstStyle/>
          <a:p>
            <a:pPr>
              <a:lnSpc>
                <a:spcPct val="107000"/>
              </a:lnSpc>
              <a:spcAft>
                <a:spcPts val="800"/>
              </a:spcAft>
              <a:buNone/>
            </a:pPr>
            <a:r>
              <a:rPr lang="fr-FR" sz="1100" i="1" dirty="0">
                <a:latin typeface="Trade Gothic Next Light" panose="020B0403040303020004" pitchFamily="34" charset="0"/>
                <a:ea typeface="Calibri" panose="020F0502020204030204" pitchFamily="34" charset="0"/>
                <a:cs typeface="Times New Roman" panose="02020603050405020304" pitchFamily="18" charset="0"/>
              </a:rPr>
              <a:t>© </a:t>
            </a:r>
            <a:r>
              <a:rPr lang="fr-FR" sz="1100" i="1" dirty="0">
                <a:effectLst/>
                <a:latin typeface="Trade Gothic Next Light" panose="020B0403040303020004" pitchFamily="34" charset="0"/>
                <a:ea typeface="Calibri" panose="020F0502020204030204" pitchFamily="34" charset="0"/>
                <a:cs typeface="Times New Roman" panose="02020603050405020304" pitchFamily="18" charset="0"/>
              </a:rPr>
              <a:t>Benjamin Girette </a:t>
            </a:r>
          </a:p>
        </p:txBody>
      </p:sp>
      <p:pic>
        <p:nvPicPr>
          <p:cNvPr id="11" name="Image 10" descr="Une image contenant plein air, habits, personne, chaussures&#10;&#10;Le contenu généré par l’IA peut être incorrect.">
            <a:extLst>
              <a:ext uri="{FF2B5EF4-FFF2-40B4-BE49-F238E27FC236}">
                <a16:creationId xmlns:a16="http://schemas.microsoft.com/office/drawing/2014/main" id="{EFFDB67E-8CDB-5C85-2767-E1809F2AD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901" y="510694"/>
            <a:ext cx="3890685" cy="5836611"/>
          </a:xfrm>
          <a:prstGeom prst="rect">
            <a:avLst/>
          </a:prstGeom>
        </p:spPr>
      </p:pic>
      <p:sp>
        <p:nvSpPr>
          <p:cNvPr id="3" name="Espace réservé du contenu 2">
            <a:extLst>
              <a:ext uri="{FF2B5EF4-FFF2-40B4-BE49-F238E27FC236}">
                <a16:creationId xmlns:a16="http://schemas.microsoft.com/office/drawing/2014/main" id="{79BDB97E-43D7-DB3F-ECAA-CB193D20771D}"/>
              </a:ext>
            </a:extLst>
          </p:cNvPr>
          <p:cNvSpPr>
            <a:spLocks noGrp="1"/>
          </p:cNvSpPr>
          <p:nvPr>
            <p:ph sz="quarter" idx="13"/>
          </p:nvPr>
        </p:nvSpPr>
        <p:spPr>
          <a:xfrm>
            <a:off x="557786" y="1640585"/>
            <a:ext cx="5947790" cy="4116310"/>
          </a:xfrm>
        </p:spPr>
        <p:txBody>
          <a:bodyPr>
            <a:normAutofit lnSpcReduction="10000"/>
          </a:bodyPr>
          <a:lstStyle/>
          <a:p>
            <a:r>
              <a:rPr lang="fr-FR" dirty="0"/>
              <a:t>Notre organisation est née d’une première victoire : la libération de prisonniers d’opinion. </a:t>
            </a:r>
          </a:p>
          <a:p>
            <a:endParaRPr lang="fr-FR" dirty="0"/>
          </a:p>
          <a:p>
            <a:r>
              <a:rPr lang="fr-FR" dirty="0"/>
              <a:t>Cette première victoire fut l’étincelle qui a déclenché un </a:t>
            </a:r>
            <a:r>
              <a:rPr lang="fr-FR" b="1" dirty="0">
                <a:latin typeface="Trade Gothic Next" panose="020B0503040303020004" pitchFamily="34" charset="0"/>
              </a:rPr>
              <a:t>mouvement rassemblant aujourd'hui plus de 10 millions de personnes dans 70 pays</a:t>
            </a:r>
            <a:r>
              <a:rPr lang="fr-FR" dirty="0"/>
              <a:t>.</a:t>
            </a:r>
          </a:p>
          <a:p>
            <a:endParaRPr lang="fr-FR" dirty="0"/>
          </a:p>
          <a:p>
            <a:r>
              <a:rPr lang="fr-FR" dirty="0"/>
              <a:t>Ce que nous voulons : </a:t>
            </a:r>
            <a:r>
              <a:rPr lang="fr-FR" dirty="0">
                <a:latin typeface="Trade Gothic Next" panose="020B0503040303020004" pitchFamily="34" charset="0"/>
              </a:rPr>
              <a:t>le</a:t>
            </a:r>
            <a:r>
              <a:rPr lang="fr-FR" dirty="0"/>
              <a:t> </a:t>
            </a:r>
            <a:r>
              <a:rPr lang="fr-FR" b="1" dirty="0">
                <a:latin typeface="Trade Gothic Next" panose="020B0503040303020004" pitchFamily="34" charset="0"/>
              </a:rPr>
              <a:t>respect des droits humains pour toutes et tous</a:t>
            </a:r>
            <a:r>
              <a:rPr lang="fr-FR" dirty="0"/>
              <a:t>.</a:t>
            </a:r>
          </a:p>
          <a:p>
            <a:endParaRPr lang="fr-FR" dirty="0"/>
          </a:p>
          <a:p>
            <a:r>
              <a:rPr lang="fr-FR" dirty="0"/>
              <a:t>Nos principales valeurs sont la </a:t>
            </a:r>
            <a:r>
              <a:rPr lang="fr-FR" b="1" dirty="0">
                <a:latin typeface="Trade Gothic Next" panose="020B0503040303020004" pitchFamily="34" charset="0"/>
              </a:rPr>
              <a:t>solidarité</a:t>
            </a:r>
            <a:r>
              <a:rPr lang="fr-FR" dirty="0"/>
              <a:t>, l’</a:t>
            </a:r>
            <a:r>
              <a:rPr lang="fr-FR" b="1" dirty="0">
                <a:latin typeface="Trade Gothic Next" panose="020B0503040303020004" pitchFamily="34" charset="0"/>
              </a:rPr>
              <a:t>indépendance</a:t>
            </a:r>
            <a:r>
              <a:rPr lang="fr-FR" dirty="0"/>
              <a:t> et l’</a:t>
            </a:r>
            <a:r>
              <a:rPr lang="fr-FR" b="1" dirty="0">
                <a:latin typeface="Trade Gothic Next" panose="020B0503040303020004" pitchFamily="34" charset="0"/>
              </a:rPr>
              <a:t>impartialité</a:t>
            </a:r>
            <a:r>
              <a:rPr lang="fr-FR" dirty="0"/>
              <a:t>.</a:t>
            </a:r>
          </a:p>
          <a:p>
            <a:endParaRPr lang="fr-FR" dirty="0"/>
          </a:p>
          <a:p>
            <a:r>
              <a:rPr lang="fr-FR" b="1" dirty="0">
                <a:latin typeface="Trade Gothic Next" panose="020B0503040303020004" pitchFamily="34" charset="0"/>
              </a:rPr>
              <a:t>Depuis plus de 60 ans</a:t>
            </a:r>
            <a:r>
              <a:rPr lang="fr-FR" dirty="0">
                <a:latin typeface="Trade Gothic Next" panose="020B0503040303020004" pitchFamily="34" charset="0"/>
              </a:rPr>
              <a:t>, </a:t>
            </a:r>
            <a:r>
              <a:rPr lang="fr-FR" dirty="0"/>
              <a:t>nous avons remporté des victoires pour la liberté, pour la dignité, pour la justice.</a:t>
            </a:r>
          </a:p>
        </p:txBody>
      </p:sp>
    </p:spTree>
    <p:extLst>
      <p:ext uri="{BB962C8B-B14F-4D97-AF65-F5344CB8AC3E}">
        <p14:creationId xmlns:p14="http://schemas.microsoft.com/office/powerpoint/2010/main" val="103667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1F643-5FDB-47EE-95D1-334EFA28FC33}"/>
              </a:ext>
            </a:extLst>
          </p:cNvPr>
          <p:cNvSpPr/>
          <p:nvPr/>
        </p:nvSpPr>
        <p:spPr>
          <a:xfrm>
            <a:off x="1144659" y="988825"/>
            <a:ext cx="5131854" cy="7156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A0EB5779-CE02-46BD-86CC-EC6A660B3209}"/>
              </a:ext>
            </a:extLst>
          </p:cNvPr>
          <p:cNvSpPr>
            <a:spLocks noGrp="1"/>
          </p:cNvSpPr>
          <p:nvPr>
            <p:ph type="body" sz="quarter" idx="10"/>
          </p:nvPr>
        </p:nvSpPr>
        <p:spPr>
          <a:xfrm>
            <a:off x="1073943" y="865702"/>
            <a:ext cx="8601075" cy="3976915"/>
          </a:xfrm>
        </p:spPr>
        <p:txBody>
          <a:bodyPr>
            <a:normAutofit fontScale="92500" lnSpcReduction="10000"/>
          </a:bodyPr>
          <a:lstStyle/>
          <a:p>
            <a:pPr marL="0" algn="l">
              <a:lnSpc>
                <a:spcPct val="100000"/>
              </a:lnSpc>
              <a:spcBef>
                <a:spcPts val="0"/>
              </a:spcBef>
            </a:pPr>
            <a:r>
              <a:rPr lang="fr-FR" sz="7200">
                <a:solidFill>
                  <a:srgbClr val="FFFF00"/>
                </a:solidFill>
              </a:rPr>
              <a:t>NOTRE MÉTHODE</a:t>
            </a:r>
          </a:p>
          <a:p>
            <a:pPr marL="0" indent="0" algn="l">
              <a:lnSpc>
                <a:spcPct val="100000"/>
              </a:lnSpc>
              <a:spcBef>
                <a:spcPts val="0"/>
              </a:spcBef>
            </a:pPr>
            <a:r>
              <a:rPr lang="fr-FR" sz="7200"/>
              <a:t>ENQUÊTER</a:t>
            </a:r>
          </a:p>
          <a:p>
            <a:pPr marL="0" indent="0" algn="l">
              <a:lnSpc>
                <a:spcPct val="100000"/>
              </a:lnSpc>
              <a:spcBef>
                <a:spcPts val="0"/>
              </a:spcBef>
            </a:pPr>
            <a:r>
              <a:rPr lang="fr-FR" sz="7200"/>
              <a:t>ALERTER </a:t>
            </a:r>
            <a:br>
              <a:rPr lang="fr-FR" sz="7200"/>
            </a:br>
            <a:r>
              <a:rPr lang="fr-FR" sz="7200"/>
              <a:t>AGIR</a:t>
            </a:r>
            <a:endParaRPr lang="fr-FR" sz="7200">
              <a:solidFill>
                <a:srgbClr val="FFFF00"/>
              </a:solidFill>
            </a:endParaRPr>
          </a:p>
        </p:txBody>
      </p:sp>
      <p:sp>
        <p:nvSpPr>
          <p:cNvPr id="6" name="Espace réservé du texte 2">
            <a:extLst>
              <a:ext uri="{FF2B5EF4-FFF2-40B4-BE49-F238E27FC236}">
                <a16:creationId xmlns:a16="http://schemas.microsoft.com/office/drawing/2014/main" id="{4342A257-F222-474E-BF32-204C9FD5F1D0}"/>
              </a:ext>
            </a:extLst>
          </p:cNvPr>
          <p:cNvSpPr txBox="1">
            <a:spLocks/>
          </p:cNvSpPr>
          <p:nvPr/>
        </p:nvSpPr>
        <p:spPr>
          <a:xfrm>
            <a:off x="1073943" y="5015502"/>
            <a:ext cx="4396788" cy="1543050"/>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Amnesty Trade Gothic Cn" panose="020B0506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pPr>
            <a:r>
              <a:rPr lang="fr-FR" sz="2400"/>
              <a:t>AMNESTY INTERNATIONAL</a:t>
            </a:r>
            <a:br>
              <a:rPr lang="fr-FR" sz="2400"/>
            </a:br>
            <a:r>
              <a:rPr lang="fr-FR" sz="2400"/>
              <a:t>EST UNE ONG 100% IMPARTIALE</a:t>
            </a:r>
          </a:p>
        </p:txBody>
      </p:sp>
    </p:spTree>
    <p:extLst>
      <p:ext uri="{BB962C8B-B14F-4D97-AF65-F5344CB8AC3E}">
        <p14:creationId xmlns:p14="http://schemas.microsoft.com/office/powerpoint/2010/main" val="387847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01DF6-AB8D-DE77-81E8-FCCABE2EBC7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1F682FD-B2D2-B33E-C816-30C40EE81497}"/>
              </a:ext>
            </a:extLst>
          </p:cNvPr>
          <p:cNvSpPr/>
          <p:nvPr/>
        </p:nvSpPr>
        <p:spPr>
          <a:xfrm>
            <a:off x="9827092" y="2027319"/>
            <a:ext cx="407194"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contenu 2">
            <a:extLst>
              <a:ext uri="{FF2B5EF4-FFF2-40B4-BE49-F238E27FC236}">
                <a16:creationId xmlns:a16="http://schemas.microsoft.com/office/drawing/2014/main" id="{1BC866F5-29C9-E1BB-1068-541B373FD967}"/>
              </a:ext>
            </a:extLst>
          </p:cNvPr>
          <p:cNvSpPr txBox="1">
            <a:spLocks/>
          </p:cNvSpPr>
          <p:nvPr/>
        </p:nvSpPr>
        <p:spPr>
          <a:xfrm>
            <a:off x="8273034" y="1792984"/>
            <a:ext cx="3515311" cy="35553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dirty="0">
                <a:latin typeface="Trade Gothic Next" panose="020B0503040303020004" pitchFamily="34" charset="0"/>
              </a:rPr>
              <a:t>Agir  </a:t>
            </a:r>
            <a:br>
              <a:rPr lang="fr-FR" b="1" dirty="0">
                <a:latin typeface="Trade Gothic Next" panose="020B0503040303020004" pitchFamily="34" charset="0"/>
              </a:rPr>
            </a:br>
            <a:endParaRPr lang="fr-FR" b="1" dirty="0">
              <a:latin typeface="Trade Gothic Next" panose="020B0503040303020004" pitchFamily="34" charset="0"/>
            </a:endParaRPr>
          </a:p>
          <a:p>
            <a:pPr>
              <a:lnSpc>
                <a:spcPct val="120000"/>
              </a:lnSpc>
            </a:pPr>
            <a:r>
              <a:rPr lang="fr-FR" dirty="0"/>
              <a:t>Mener </a:t>
            </a:r>
            <a:r>
              <a:rPr lang="fr-FR" b="1" dirty="0">
                <a:latin typeface="Trade Gothic Next" panose="020B0503040303020004" pitchFamily="34" charset="0"/>
              </a:rPr>
              <a:t>des opérations de plaidoyer et des campagnes</a:t>
            </a:r>
            <a:r>
              <a:rPr lang="fr-FR" dirty="0"/>
              <a:t> </a:t>
            </a:r>
            <a:r>
              <a:rPr lang="fr-FR" b="1" dirty="0">
                <a:latin typeface="Trade Gothic Next" panose="020B0503040303020004" pitchFamily="34" charset="0"/>
              </a:rPr>
              <a:t>afin de faire pression et d’obtenir des changements concrets</a:t>
            </a:r>
            <a:r>
              <a:rPr lang="fr-FR" dirty="0"/>
              <a:t>.</a:t>
            </a:r>
            <a:br>
              <a:rPr lang="fr-FR" dirty="0"/>
            </a:br>
            <a:endParaRPr lang="fr-FR" dirty="0"/>
          </a:p>
          <a:p>
            <a:pPr marL="285750" indent="-285750">
              <a:lnSpc>
                <a:spcPct val="150000"/>
              </a:lnSpc>
              <a:buFont typeface="Arial" panose="020B0604020202020204" pitchFamily="34" charset="0"/>
              <a:buChar char="•"/>
            </a:pPr>
            <a:r>
              <a:rPr lang="fr-FR" dirty="0"/>
              <a:t>Faire pression</a:t>
            </a:r>
          </a:p>
          <a:p>
            <a:pPr marL="285750" indent="-285750">
              <a:lnSpc>
                <a:spcPct val="150000"/>
              </a:lnSpc>
              <a:buFont typeface="Arial" panose="020B0604020202020204" pitchFamily="34" charset="0"/>
              <a:buChar char="•"/>
            </a:pPr>
            <a:r>
              <a:rPr lang="fr-FR" dirty="0"/>
              <a:t>Responsabiliser</a:t>
            </a:r>
          </a:p>
          <a:p>
            <a:pPr marL="285750" indent="-285750">
              <a:lnSpc>
                <a:spcPct val="150000"/>
              </a:lnSpc>
              <a:buFont typeface="Arial" panose="020B0604020202020204" pitchFamily="34" charset="0"/>
              <a:buChar char="•"/>
            </a:pPr>
            <a:r>
              <a:rPr lang="fr-FR" dirty="0"/>
              <a:t>Mobiliser</a:t>
            </a:r>
          </a:p>
        </p:txBody>
      </p:sp>
      <p:sp>
        <p:nvSpPr>
          <p:cNvPr id="23" name="Rectangle 22">
            <a:extLst>
              <a:ext uri="{FF2B5EF4-FFF2-40B4-BE49-F238E27FC236}">
                <a16:creationId xmlns:a16="http://schemas.microsoft.com/office/drawing/2014/main" id="{F58C6E9F-AB82-5D2B-A2F7-561C3CEC0F79}"/>
              </a:ext>
            </a:extLst>
          </p:cNvPr>
          <p:cNvSpPr/>
          <p:nvPr/>
        </p:nvSpPr>
        <p:spPr>
          <a:xfrm>
            <a:off x="4855303" y="4300437"/>
            <a:ext cx="271528"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F7BCF16B-1E0C-03F0-BE78-11B1CCC3151A}"/>
              </a:ext>
            </a:extLst>
          </p:cNvPr>
          <p:cNvSpPr/>
          <p:nvPr/>
        </p:nvSpPr>
        <p:spPr>
          <a:xfrm>
            <a:off x="4855302" y="4721917"/>
            <a:ext cx="440597"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34CF3208-CFB9-E3B5-50AB-607BF7C14A20}"/>
              </a:ext>
            </a:extLst>
          </p:cNvPr>
          <p:cNvSpPr/>
          <p:nvPr/>
        </p:nvSpPr>
        <p:spPr>
          <a:xfrm>
            <a:off x="4855303" y="5108473"/>
            <a:ext cx="421548"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48F949F-3CBE-84C9-2950-E5B32C4B3349}"/>
              </a:ext>
            </a:extLst>
          </p:cNvPr>
          <p:cNvSpPr/>
          <p:nvPr/>
        </p:nvSpPr>
        <p:spPr>
          <a:xfrm>
            <a:off x="1092852" y="4300437"/>
            <a:ext cx="386698"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9570CF47-81D4-1886-3D19-14BFDC12A846}"/>
              </a:ext>
            </a:extLst>
          </p:cNvPr>
          <p:cNvSpPr/>
          <p:nvPr/>
        </p:nvSpPr>
        <p:spPr>
          <a:xfrm>
            <a:off x="1092853" y="4721918"/>
            <a:ext cx="386698"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109C9899-DAD3-0E97-02E9-DB908491DD09}"/>
              </a:ext>
            </a:extLst>
          </p:cNvPr>
          <p:cNvSpPr/>
          <p:nvPr/>
        </p:nvSpPr>
        <p:spPr>
          <a:xfrm>
            <a:off x="1070624" y="5108473"/>
            <a:ext cx="408925"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455D659-1BB0-33FE-5664-CEF444227E73}"/>
              </a:ext>
            </a:extLst>
          </p:cNvPr>
          <p:cNvSpPr/>
          <p:nvPr/>
        </p:nvSpPr>
        <p:spPr>
          <a:xfrm>
            <a:off x="1843088" y="2016026"/>
            <a:ext cx="923925"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0D00E3A1-EE51-280D-FE82-0506C9235FCC}"/>
              </a:ext>
            </a:extLst>
          </p:cNvPr>
          <p:cNvSpPr>
            <a:spLocks noGrp="1"/>
          </p:cNvSpPr>
          <p:nvPr>
            <p:ph type="body" sz="quarter" idx="11"/>
          </p:nvPr>
        </p:nvSpPr>
        <p:spPr>
          <a:xfrm>
            <a:off x="-3" y="394017"/>
            <a:ext cx="4010027" cy="590931"/>
          </a:xfrm>
        </p:spPr>
        <p:txBody>
          <a:bodyPr/>
          <a:lstStyle/>
          <a:p>
            <a:r>
              <a:rPr lang="fr-FR" dirty="0"/>
              <a:t>NOTRE METHODE</a:t>
            </a:r>
          </a:p>
        </p:txBody>
      </p:sp>
      <p:sp>
        <p:nvSpPr>
          <p:cNvPr id="9" name="Espace réservé du contenu 2">
            <a:extLst>
              <a:ext uri="{FF2B5EF4-FFF2-40B4-BE49-F238E27FC236}">
                <a16:creationId xmlns:a16="http://schemas.microsoft.com/office/drawing/2014/main" id="{36952E00-08E6-B2FE-8A4E-F9D95B856393}"/>
              </a:ext>
            </a:extLst>
          </p:cNvPr>
          <p:cNvSpPr txBox="1">
            <a:spLocks/>
          </p:cNvSpPr>
          <p:nvPr/>
        </p:nvSpPr>
        <p:spPr>
          <a:xfrm>
            <a:off x="704851" y="1792984"/>
            <a:ext cx="3214114" cy="406171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dirty="0">
                <a:latin typeface="Trade Gothic Next" panose="020B0503040303020004" pitchFamily="34" charset="0"/>
              </a:rPr>
              <a:t>Enquêter  </a:t>
            </a:r>
          </a:p>
          <a:p>
            <a:br>
              <a:rPr lang="fr-FR" dirty="0"/>
            </a:br>
            <a:r>
              <a:rPr lang="fr-FR" b="1" dirty="0">
                <a:latin typeface="Trade Gothic Next" panose="020B0503040303020004" pitchFamily="34" charset="0"/>
              </a:rPr>
              <a:t>Recenser et recouper des témoignages et des preuves </a:t>
            </a:r>
            <a:r>
              <a:rPr lang="fr-FR" dirty="0"/>
              <a:t>sur les violations des droits humains commises dans le monde.</a:t>
            </a:r>
          </a:p>
          <a:p>
            <a:endParaRPr lang="fr-FR" dirty="0"/>
          </a:p>
          <a:p>
            <a:pPr marL="285750" indent="-285750">
              <a:lnSpc>
                <a:spcPct val="150000"/>
              </a:lnSpc>
              <a:buFont typeface="Arial" panose="020B0604020202020204" pitchFamily="34" charset="0"/>
              <a:buChar char="•"/>
            </a:pPr>
            <a:r>
              <a:rPr lang="fr-FR" b="1" dirty="0">
                <a:latin typeface="Trade Gothic Next" panose="020B0503040303020004" pitchFamily="34" charset="0"/>
              </a:rPr>
              <a:t>100</a:t>
            </a:r>
            <a:r>
              <a:rPr lang="fr-FR" dirty="0"/>
              <a:t> chercheur·ses</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150</a:t>
            </a:r>
            <a:r>
              <a:rPr lang="fr-FR" dirty="0"/>
              <a:t> pays </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250</a:t>
            </a:r>
            <a:r>
              <a:rPr lang="fr-FR" dirty="0"/>
              <a:t> cas</a:t>
            </a:r>
          </a:p>
        </p:txBody>
      </p:sp>
      <p:pic>
        <p:nvPicPr>
          <p:cNvPr id="27" name="Graphique 26" descr="Mégaphone1 avec un remplissage uni">
            <a:extLst>
              <a:ext uri="{FF2B5EF4-FFF2-40B4-BE49-F238E27FC236}">
                <a16:creationId xmlns:a16="http://schemas.microsoft.com/office/drawing/2014/main" id="{8DBE5789-6DF0-0624-F8F1-4459016B1C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2147" y="1756976"/>
            <a:ext cx="434759" cy="434759"/>
          </a:xfrm>
          <a:prstGeom prst="rect">
            <a:avLst/>
          </a:prstGeom>
        </p:spPr>
      </p:pic>
      <p:pic>
        <p:nvPicPr>
          <p:cNvPr id="29" name="Graphique 28" descr="Poing serré avec un remplissage uni">
            <a:extLst>
              <a:ext uri="{FF2B5EF4-FFF2-40B4-BE49-F238E27FC236}">
                <a16:creationId xmlns:a16="http://schemas.microsoft.com/office/drawing/2014/main" id="{148C7E73-6089-F98D-C080-BC4E8B75B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6784" y="1779143"/>
            <a:ext cx="412592" cy="412592"/>
          </a:xfrm>
          <a:prstGeom prst="rect">
            <a:avLst/>
          </a:prstGeom>
        </p:spPr>
      </p:pic>
      <p:pic>
        <p:nvPicPr>
          <p:cNvPr id="31" name="Graphique 30" descr="Porte-bloc avec un remplissage uni">
            <a:extLst>
              <a:ext uri="{FF2B5EF4-FFF2-40B4-BE49-F238E27FC236}">
                <a16:creationId xmlns:a16="http://schemas.microsoft.com/office/drawing/2014/main" id="{7C69096B-2598-7092-A3A8-ABCD317BBD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1727" y="1792984"/>
            <a:ext cx="362745" cy="362745"/>
          </a:xfrm>
          <a:prstGeom prst="rect">
            <a:avLst/>
          </a:prstGeom>
        </p:spPr>
      </p:pic>
      <p:sp>
        <p:nvSpPr>
          <p:cNvPr id="18" name="Rectangle 17">
            <a:extLst>
              <a:ext uri="{FF2B5EF4-FFF2-40B4-BE49-F238E27FC236}">
                <a16:creationId xmlns:a16="http://schemas.microsoft.com/office/drawing/2014/main" id="{A6C4DE37-5678-5834-A7DF-AEE73AFB0CEF}"/>
              </a:ext>
            </a:extLst>
          </p:cNvPr>
          <p:cNvSpPr/>
          <p:nvPr/>
        </p:nvSpPr>
        <p:spPr>
          <a:xfrm>
            <a:off x="5726906" y="2016025"/>
            <a:ext cx="700088"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contenu 2">
            <a:extLst>
              <a:ext uri="{FF2B5EF4-FFF2-40B4-BE49-F238E27FC236}">
                <a16:creationId xmlns:a16="http://schemas.microsoft.com/office/drawing/2014/main" id="{26F35C8D-D792-6EFE-5DE9-514709695733}"/>
              </a:ext>
            </a:extLst>
          </p:cNvPr>
          <p:cNvSpPr txBox="1">
            <a:spLocks/>
          </p:cNvSpPr>
          <p:nvPr/>
        </p:nvSpPr>
        <p:spPr>
          <a:xfrm>
            <a:off x="4488943" y="1792984"/>
            <a:ext cx="3214114" cy="35553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dirty="0">
                <a:latin typeface="Trade Gothic Next" panose="020B0503040303020004" pitchFamily="34" charset="0"/>
              </a:rPr>
              <a:t>Alerter  </a:t>
            </a:r>
            <a:br>
              <a:rPr lang="fr-FR" b="1" dirty="0">
                <a:latin typeface="Trade Gothic Next" panose="020B0503040303020004" pitchFamily="34" charset="0"/>
              </a:rPr>
            </a:br>
            <a:endParaRPr lang="fr-FR" b="1" dirty="0">
              <a:latin typeface="Trade Gothic Next" panose="020B0503040303020004" pitchFamily="34" charset="0"/>
            </a:endParaRPr>
          </a:p>
          <a:p>
            <a:r>
              <a:rPr lang="fr-FR" b="1" dirty="0">
                <a:latin typeface="Trade Gothic Next" panose="020B0503040303020004" pitchFamily="34" charset="0"/>
              </a:rPr>
              <a:t>Dénoncer les actions </a:t>
            </a:r>
            <a:r>
              <a:rPr lang="fr-FR" dirty="0"/>
              <a:t>d’États, de groupes armés et d’entreprises </a:t>
            </a:r>
            <a:r>
              <a:rPr lang="fr-FR" b="1" dirty="0">
                <a:latin typeface="Trade Gothic Next" panose="020B0503040303020004" pitchFamily="34" charset="0"/>
              </a:rPr>
              <a:t>qui bafouent les droits humains </a:t>
            </a:r>
            <a:r>
              <a:rPr lang="fr-FR" dirty="0"/>
              <a:t>dans le monde et </a:t>
            </a:r>
            <a:r>
              <a:rPr lang="fr-FR" b="1" dirty="0">
                <a:latin typeface="Trade Gothic Next" panose="020B0503040303020004" pitchFamily="34" charset="0"/>
              </a:rPr>
              <a:t>alerte l’opinion publique</a:t>
            </a:r>
          </a:p>
          <a:p>
            <a:endParaRPr lang="fr-FR" b="1" dirty="0">
              <a:latin typeface="Trade Gothic Next" panose="020B0503040303020004" pitchFamily="34" charset="0"/>
            </a:endParaRPr>
          </a:p>
          <a:p>
            <a:pPr marL="285750" indent="-285750">
              <a:lnSpc>
                <a:spcPct val="150000"/>
              </a:lnSpc>
              <a:buFont typeface="Arial" panose="020B0604020202020204" pitchFamily="34" charset="0"/>
              <a:buChar char="•"/>
            </a:pPr>
            <a:r>
              <a:rPr lang="fr-FR" b="1" dirty="0">
                <a:latin typeface="Trade Gothic Next" panose="020B0503040303020004" pitchFamily="34" charset="0"/>
              </a:rPr>
              <a:t>70</a:t>
            </a:r>
            <a:r>
              <a:rPr lang="fr-FR" dirty="0"/>
              <a:t> rapports</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650</a:t>
            </a:r>
            <a:r>
              <a:rPr lang="fr-FR" dirty="0"/>
              <a:t> communiqués </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100</a:t>
            </a:r>
            <a:r>
              <a:rPr lang="fr-FR" dirty="0"/>
              <a:t> évènements</a:t>
            </a:r>
          </a:p>
          <a:p>
            <a:endParaRPr lang="fr-FR" b="1" dirty="0">
              <a:latin typeface="Trade Gothic Next" panose="020B0503040303020004" pitchFamily="34" charset="0"/>
            </a:endParaRPr>
          </a:p>
          <a:p>
            <a:endParaRPr lang="fr-FR" b="1" dirty="0">
              <a:latin typeface="Trade Gothic Next" panose="020B0503040303020004" pitchFamily="34" charset="0"/>
            </a:endParaRPr>
          </a:p>
          <a:p>
            <a:endParaRPr lang="fr-FR" b="1" dirty="0">
              <a:latin typeface="Trade Gothic Next" panose="020B0503040303020004" pitchFamily="34" charset="0"/>
            </a:endParaRPr>
          </a:p>
          <a:p>
            <a:endParaRPr lang="fr-FR" b="1" dirty="0">
              <a:latin typeface="Trade Gothic Next" panose="020B0503040303020004" pitchFamily="34" charset="0"/>
            </a:endParaRPr>
          </a:p>
          <a:p>
            <a:endParaRPr lang="fr-FR" dirty="0"/>
          </a:p>
        </p:txBody>
      </p:sp>
    </p:spTree>
    <p:extLst>
      <p:ext uri="{BB962C8B-B14F-4D97-AF65-F5344CB8AC3E}">
        <p14:creationId xmlns:p14="http://schemas.microsoft.com/office/powerpoint/2010/main" val="3632025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3527C-92C9-DF4A-BBC5-0B87BAFC0B98}"/>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6E8B82E-B344-3569-4E86-C56851FB3075}"/>
              </a:ext>
            </a:extLst>
          </p:cNvPr>
          <p:cNvSpPr/>
          <p:nvPr/>
        </p:nvSpPr>
        <p:spPr>
          <a:xfrm>
            <a:off x="4897707" y="1353215"/>
            <a:ext cx="3957367"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contenu 2">
            <a:extLst>
              <a:ext uri="{FF2B5EF4-FFF2-40B4-BE49-F238E27FC236}">
                <a16:creationId xmlns:a16="http://schemas.microsoft.com/office/drawing/2014/main" id="{E7E5F0D1-E0FD-C917-747A-F0B5CB894B31}"/>
              </a:ext>
            </a:extLst>
          </p:cNvPr>
          <p:cNvSpPr txBox="1">
            <a:spLocks/>
          </p:cNvSpPr>
          <p:nvPr/>
        </p:nvSpPr>
        <p:spPr>
          <a:xfrm>
            <a:off x="4810392" y="1028247"/>
            <a:ext cx="6449904" cy="526864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fr-FR" b="1" dirty="0">
                <a:latin typeface="Trade Gothic Next" panose="020B0503040303020004" pitchFamily="34" charset="0"/>
              </a:rPr>
              <a:t>Notre défense des droits fondamentaux porte sur de nombreuses thématiques :  </a:t>
            </a:r>
          </a:p>
          <a:p>
            <a:pPr>
              <a:lnSpc>
                <a:spcPct val="150000"/>
              </a:lnSpc>
            </a:pPr>
            <a:endParaRPr lang="fr-FR" b="1" dirty="0">
              <a:latin typeface="Trade Gothic Next" panose="020B0503040303020004" pitchFamily="34" charset="0"/>
            </a:endParaRPr>
          </a:p>
          <a:p>
            <a:pPr marL="285750" indent="-285750">
              <a:lnSpc>
                <a:spcPct val="150000"/>
              </a:lnSpc>
              <a:buFont typeface="Arial" panose="020B0604020202020204" pitchFamily="34" charset="0"/>
              <a:buChar char="•"/>
            </a:pPr>
            <a:r>
              <a:rPr lang="fr-FR" dirty="0"/>
              <a:t>Lutte contre les discriminations </a:t>
            </a:r>
          </a:p>
          <a:p>
            <a:pPr marL="285750" indent="-285750">
              <a:lnSpc>
                <a:spcPct val="150000"/>
              </a:lnSpc>
              <a:buFont typeface="Arial" panose="020B0604020202020204" pitchFamily="34" charset="0"/>
              <a:buChar char="•"/>
            </a:pPr>
            <a:r>
              <a:rPr lang="fr-FR" dirty="0"/>
              <a:t>Liberté d’expression </a:t>
            </a:r>
          </a:p>
          <a:p>
            <a:pPr marL="285750" indent="-285750">
              <a:lnSpc>
                <a:spcPct val="150000"/>
              </a:lnSpc>
              <a:buFont typeface="Arial" panose="020B0604020202020204" pitchFamily="34" charset="0"/>
              <a:buChar char="•"/>
            </a:pPr>
            <a:r>
              <a:rPr lang="fr-FR" dirty="0"/>
              <a:t>Justice de genre, raciale et intersectionnelle</a:t>
            </a:r>
          </a:p>
          <a:p>
            <a:pPr marL="285750" indent="-285750">
              <a:lnSpc>
                <a:spcPct val="150000"/>
              </a:lnSpc>
              <a:buFont typeface="Arial" panose="020B0604020202020204" pitchFamily="34" charset="0"/>
              <a:buChar char="•"/>
            </a:pPr>
            <a:r>
              <a:rPr lang="fr-FR" dirty="0"/>
              <a:t>Droits des personnes exilées </a:t>
            </a:r>
          </a:p>
          <a:p>
            <a:pPr marL="285750" indent="-285750">
              <a:lnSpc>
                <a:spcPct val="150000"/>
              </a:lnSpc>
              <a:buFont typeface="Arial" panose="020B0604020202020204" pitchFamily="34" charset="0"/>
              <a:buChar char="•"/>
            </a:pPr>
            <a:r>
              <a:rPr lang="fr-FR" dirty="0"/>
              <a:t>Justice climatique </a:t>
            </a:r>
          </a:p>
          <a:p>
            <a:pPr marL="285750" indent="-285750">
              <a:lnSpc>
                <a:spcPct val="150000"/>
              </a:lnSpc>
              <a:buFont typeface="Arial" panose="020B0604020202020204" pitchFamily="34" charset="0"/>
              <a:buChar char="•"/>
            </a:pPr>
            <a:r>
              <a:rPr lang="fr-FR" dirty="0"/>
              <a:t>Etc.</a:t>
            </a:r>
          </a:p>
        </p:txBody>
      </p:sp>
      <p:sp>
        <p:nvSpPr>
          <p:cNvPr id="2" name="Espace réservé du texte 1">
            <a:extLst>
              <a:ext uri="{FF2B5EF4-FFF2-40B4-BE49-F238E27FC236}">
                <a16:creationId xmlns:a16="http://schemas.microsoft.com/office/drawing/2014/main" id="{20C58E9F-680E-AFE3-0AFB-798B1C29BA9C}"/>
              </a:ext>
            </a:extLst>
          </p:cNvPr>
          <p:cNvSpPr>
            <a:spLocks noGrp="1"/>
          </p:cNvSpPr>
          <p:nvPr>
            <p:ph type="body" sz="quarter" idx="11"/>
          </p:nvPr>
        </p:nvSpPr>
        <p:spPr>
          <a:xfrm>
            <a:off x="-3" y="394017"/>
            <a:ext cx="3657603" cy="590931"/>
          </a:xfrm>
        </p:spPr>
        <p:txBody>
          <a:bodyPr/>
          <a:lstStyle/>
          <a:p>
            <a:r>
              <a:rPr lang="fr-FR" dirty="0"/>
              <a:t>NOS THEMATIQUES</a:t>
            </a:r>
          </a:p>
        </p:txBody>
      </p:sp>
      <p:sp>
        <p:nvSpPr>
          <p:cNvPr id="35" name="ZoneTexte 34">
            <a:extLst>
              <a:ext uri="{FF2B5EF4-FFF2-40B4-BE49-F238E27FC236}">
                <a16:creationId xmlns:a16="http://schemas.microsoft.com/office/drawing/2014/main" id="{5FB167D0-E67F-4BE0-F66A-2F93191441B1}"/>
              </a:ext>
            </a:extLst>
          </p:cNvPr>
          <p:cNvSpPr txBox="1"/>
          <p:nvPr/>
        </p:nvSpPr>
        <p:spPr>
          <a:xfrm>
            <a:off x="591793" y="3589785"/>
            <a:ext cx="3295649" cy="443326"/>
          </a:xfrm>
          <a:prstGeom prst="rect">
            <a:avLst/>
          </a:prstGeom>
          <a:noFill/>
        </p:spPr>
        <p:txBody>
          <a:bodyPr wrap="square">
            <a:spAutoFit/>
          </a:bodyPr>
          <a:lstStyle/>
          <a:p>
            <a:pPr algn="r">
              <a:lnSpc>
                <a:spcPct val="107000"/>
              </a:lnSpc>
              <a:spcAft>
                <a:spcPts val="800"/>
              </a:spcAft>
              <a:buNone/>
            </a:pPr>
            <a:r>
              <a:rPr lang="fr-FR" sz="1100" i="1" dirty="0">
                <a:latin typeface="Trade Gothic Next Light" panose="020B0403040303020004" pitchFamily="34" charset="0"/>
                <a:ea typeface="Calibri" panose="020F0502020204030204" pitchFamily="34" charset="0"/>
                <a:cs typeface="Times New Roman" panose="02020603050405020304" pitchFamily="18" charset="0"/>
              </a:rPr>
              <a:t>Journée internationale des droits des femmes</a:t>
            </a:r>
            <a:br>
              <a:rPr lang="fr-FR" sz="1100" i="1" dirty="0">
                <a:latin typeface="Trade Gothic Next Light" panose="020B0403040303020004" pitchFamily="34" charset="0"/>
                <a:ea typeface="Calibri" panose="020F0502020204030204" pitchFamily="34" charset="0"/>
                <a:cs typeface="Times New Roman" panose="02020603050405020304" pitchFamily="18" charset="0"/>
              </a:rPr>
            </a:br>
            <a:r>
              <a:rPr lang="fr-FR" sz="1100" i="1" dirty="0">
                <a:latin typeface="Trade Gothic Next Light" panose="020B0403040303020004" pitchFamily="34" charset="0"/>
                <a:ea typeface="Calibri" panose="020F0502020204030204" pitchFamily="34" charset="0"/>
                <a:cs typeface="Times New Roman" panose="02020603050405020304" pitchFamily="18" charset="0"/>
              </a:rPr>
              <a:t> © </a:t>
            </a:r>
            <a:r>
              <a:rPr lang="fr-FR" sz="1100" i="1" dirty="0">
                <a:effectLst/>
                <a:latin typeface="Trade Gothic Next Light" panose="020B0403040303020004" pitchFamily="34" charset="0"/>
                <a:ea typeface="Calibri" panose="020F0502020204030204" pitchFamily="34" charset="0"/>
                <a:cs typeface="Times New Roman" panose="02020603050405020304" pitchFamily="18" charset="0"/>
              </a:rPr>
              <a:t>Christophe </a:t>
            </a:r>
            <a:r>
              <a:rPr lang="fr-FR" sz="1100" i="1" dirty="0" err="1">
                <a:effectLst/>
                <a:latin typeface="Trade Gothic Next Light" panose="020B0403040303020004" pitchFamily="34" charset="0"/>
                <a:ea typeface="Calibri" panose="020F0502020204030204" pitchFamily="34" charset="0"/>
                <a:cs typeface="Times New Roman" panose="02020603050405020304" pitchFamily="18" charset="0"/>
              </a:rPr>
              <a:t>Meireis</a:t>
            </a:r>
            <a:endParaRPr lang="fr-FR" sz="1100" i="1" dirty="0">
              <a:effectLst/>
              <a:latin typeface="Trade Gothic Next Light" panose="020B0403040303020004" pitchFamily="34" charset="0"/>
              <a:ea typeface="Calibri" panose="020F0502020204030204" pitchFamily="34" charset="0"/>
              <a:cs typeface="Times New Roman" panose="02020603050405020304" pitchFamily="18" charset="0"/>
            </a:endParaRPr>
          </a:p>
        </p:txBody>
      </p:sp>
      <p:pic>
        <p:nvPicPr>
          <p:cNvPr id="4" name="Image 3" descr="Une image contenant Appareils électroniques, mégaphone, haut-parleur, personne&#10;&#10;Le contenu généré par l’IA peut être incorrect.">
            <a:extLst>
              <a:ext uri="{FF2B5EF4-FFF2-40B4-BE49-F238E27FC236}">
                <a16:creationId xmlns:a16="http://schemas.microsoft.com/office/drawing/2014/main" id="{52A20A95-B540-F508-F0E6-FCDF6216C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93" y="1392685"/>
            <a:ext cx="3295650" cy="2197100"/>
          </a:xfrm>
          <a:prstGeom prst="rect">
            <a:avLst/>
          </a:prstGeom>
        </p:spPr>
      </p:pic>
      <p:pic>
        <p:nvPicPr>
          <p:cNvPr id="6" name="Image 5" descr="Une image contenant habits, personne, ciel, Visage humain&#10;&#10;Le contenu généré par l’IA peut être incorrect.">
            <a:extLst>
              <a:ext uri="{FF2B5EF4-FFF2-40B4-BE49-F238E27FC236}">
                <a16:creationId xmlns:a16="http://schemas.microsoft.com/office/drawing/2014/main" id="{4F4F63E4-A93B-CB8E-56FD-677A1B180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30" y="4266883"/>
            <a:ext cx="3295313" cy="2197100"/>
          </a:xfrm>
          <a:prstGeom prst="rect">
            <a:avLst/>
          </a:prstGeom>
        </p:spPr>
      </p:pic>
      <p:sp>
        <p:nvSpPr>
          <p:cNvPr id="7" name="ZoneTexte 6">
            <a:extLst>
              <a:ext uri="{FF2B5EF4-FFF2-40B4-BE49-F238E27FC236}">
                <a16:creationId xmlns:a16="http://schemas.microsoft.com/office/drawing/2014/main" id="{EA57C5F6-1F69-DD59-070C-D78C113ACE20}"/>
              </a:ext>
            </a:extLst>
          </p:cNvPr>
          <p:cNvSpPr txBox="1"/>
          <p:nvPr/>
        </p:nvSpPr>
        <p:spPr>
          <a:xfrm>
            <a:off x="680693" y="6463983"/>
            <a:ext cx="3295649" cy="262188"/>
          </a:xfrm>
          <a:prstGeom prst="rect">
            <a:avLst/>
          </a:prstGeom>
          <a:noFill/>
        </p:spPr>
        <p:txBody>
          <a:bodyPr wrap="square">
            <a:spAutoFit/>
          </a:bodyPr>
          <a:lstStyle/>
          <a:p>
            <a:pPr algn="r">
              <a:lnSpc>
                <a:spcPct val="107000"/>
              </a:lnSpc>
              <a:spcAft>
                <a:spcPts val="800"/>
              </a:spcAft>
              <a:buNone/>
            </a:pPr>
            <a:r>
              <a:rPr lang="fr-FR" sz="1100" i="1" dirty="0">
                <a:latin typeface="Trade Gothic Next Light" panose="020B0403040303020004" pitchFamily="34" charset="0"/>
                <a:ea typeface="Calibri" panose="020F0502020204030204" pitchFamily="34" charset="0"/>
                <a:cs typeface="Times New Roman" panose="02020603050405020304" pitchFamily="18" charset="0"/>
              </a:rPr>
              <a:t>Marche des fiertés</a:t>
            </a:r>
            <a:endParaRPr lang="fr-FR" sz="1100" i="1" dirty="0">
              <a:effectLst/>
              <a:latin typeface="Trade Gothic Next Light" panose="020B04030403030200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175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8E506-FE2E-3581-303D-796348D96D83}"/>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A93F9B7F-B240-2280-CC66-FA6BE860D3CA}"/>
              </a:ext>
            </a:extLst>
          </p:cNvPr>
          <p:cNvSpPr/>
          <p:nvPr/>
        </p:nvSpPr>
        <p:spPr>
          <a:xfrm>
            <a:off x="443813" y="1583538"/>
            <a:ext cx="1718361" cy="7893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contenu 2">
            <a:extLst>
              <a:ext uri="{FF2B5EF4-FFF2-40B4-BE49-F238E27FC236}">
                <a16:creationId xmlns:a16="http://schemas.microsoft.com/office/drawing/2014/main" id="{9AADF5DB-CA90-F00B-402D-70AF804A4285}"/>
              </a:ext>
            </a:extLst>
          </p:cNvPr>
          <p:cNvSpPr txBox="1">
            <a:spLocks/>
          </p:cNvSpPr>
          <p:nvPr/>
        </p:nvSpPr>
        <p:spPr>
          <a:xfrm>
            <a:off x="362217" y="1272035"/>
            <a:ext cx="6449904" cy="480150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Trade Gothic Next Light" panose="020B04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fr-FR" b="1" dirty="0">
                <a:latin typeface="Trade Gothic Next" panose="020B0503040303020004" pitchFamily="34" charset="0"/>
              </a:rPr>
              <a:t>Avec l’AJ tu peux : </a:t>
            </a:r>
          </a:p>
          <a:p>
            <a:pPr>
              <a:lnSpc>
                <a:spcPct val="150000"/>
              </a:lnSpc>
            </a:pPr>
            <a:endParaRPr lang="fr-FR" b="1" dirty="0">
              <a:latin typeface="Trade Gothic Next" panose="020B0503040303020004" pitchFamily="34" charset="0"/>
            </a:endParaRPr>
          </a:p>
          <a:p>
            <a:pPr marL="285750" indent="-285750">
              <a:lnSpc>
                <a:spcPct val="150000"/>
              </a:lnSpc>
              <a:buFont typeface="Arial" panose="020B0604020202020204" pitchFamily="34" charset="0"/>
              <a:buChar char="•"/>
            </a:pPr>
            <a:r>
              <a:rPr lang="fr-FR" b="1" dirty="0">
                <a:latin typeface="Trade Gothic Next" panose="020B0503040303020004" pitchFamily="34" charset="0"/>
              </a:rPr>
              <a:t>Faire signer </a:t>
            </a:r>
            <a:r>
              <a:rPr lang="fr-FR" dirty="0"/>
              <a:t>des pétitions</a:t>
            </a:r>
            <a:endParaRPr lang="fr-FR" b="1" dirty="0">
              <a:latin typeface="Trade Gothic Next" panose="020B0503040303020004" pitchFamily="34" charset="0"/>
            </a:endParaRPr>
          </a:p>
          <a:p>
            <a:pPr marL="285750" indent="-285750">
              <a:lnSpc>
                <a:spcPct val="150000"/>
              </a:lnSpc>
              <a:buFont typeface="Arial" panose="020B0604020202020204" pitchFamily="34" charset="0"/>
              <a:buChar char="•"/>
            </a:pPr>
            <a:r>
              <a:rPr lang="fr-FR" b="1" dirty="0">
                <a:latin typeface="Trade Gothic Next" panose="020B0503040303020004" pitchFamily="34" charset="0"/>
              </a:rPr>
              <a:t>Organiser, animer </a:t>
            </a:r>
            <a:r>
              <a:rPr lang="fr-FR" dirty="0"/>
              <a:t>ou assister à une projection-débat</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Participer à une manifestation, un rassemblement…</a:t>
            </a:r>
            <a:r>
              <a:rPr lang="fr-FR" dirty="0">
                <a:latin typeface="Trade Gothic Next" panose="020B0503040303020004" pitchFamily="34" charset="0"/>
              </a:rPr>
              <a:t> </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Organiser une expo </a:t>
            </a:r>
            <a:r>
              <a:rPr lang="fr-FR" dirty="0"/>
              <a:t>(dans un CDI, une BU...) ou un événement culturel ou sportif</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Représenter Amnesty </a:t>
            </a:r>
            <a:r>
              <a:rPr lang="fr-FR" dirty="0"/>
              <a:t>sur les festivals</a:t>
            </a:r>
          </a:p>
          <a:p>
            <a:pPr marL="285750" indent="-285750">
              <a:lnSpc>
                <a:spcPct val="150000"/>
              </a:lnSpc>
              <a:buFont typeface="Arial" panose="020B0604020202020204" pitchFamily="34" charset="0"/>
              <a:buChar char="•"/>
            </a:pPr>
            <a:r>
              <a:rPr lang="fr-FR" dirty="0"/>
              <a:t>S'impliquer dans des interventions d'</a:t>
            </a:r>
            <a:r>
              <a:rPr lang="fr-FR" b="1" dirty="0">
                <a:latin typeface="Trade Gothic Next" panose="020B0503040303020004" pitchFamily="34" charset="0"/>
              </a:rPr>
              <a:t>éducation aux droits humains</a:t>
            </a:r>
          </a:p>
          <a:p>
            <a:pPr marL="285750" indent="-285750">
              <a:lnSpc>
                <a:spcPct val="150000"/>
              </a:lnSpc>
              <a:buFont typeface="Arial" panose="020B0604020202020204" pitchFamily="34" charset="0"/>
              <a:buChar char="•"/>
            </a:pPr>
            <a:r>
              <a:rPr lang="fr-FR" b="1" dirty="0">
                <a:latin typeface="Trade Gothic Next" panose="020B0503040303020004" pitchFamily="34" charset="0"/>
              </a:rPr>
              <a:t>Et pleins d’autres missions…</a:t>
            </a:r>
          </a:p>
        </p:txBody>
      </p:sp>
      <p:sp>
        <p:nvSpPr>
          <p:cNvPr id="2" name="Espace réservé du texte 1">
            <a:extLst>
              <a:ext uri="{FF2B5EF4-FFF2-40B4-BE49-F238E27FC236}">
                <a16:creationId xmlns:a16="http://schemas.microsoft.com/office/drawing/2014/main" id="{2B635645-0ED8-3DA3-927D-531EF217817D}"/>
              </a:ext>
            </a:extLst>
          </p:cNvPr>
          <p:cNvSpPr>
            <a:spLocks noGrp="1"/>
          </p:cNvSpPr>
          <p:nvPr>
            <p:ph type="body" sz="quarter" idx="11"/>
          </p:nvPr>
        </p:nvSpPr>
        <p:spPr>
          <a:xfrm>
            <a:off x="-3" y="394017"/>
            <a:ext cx="9329354" cy="590931"/>
          </a:xfrm>
        </p:spPr>
        <p:txBody>
          <a:bodyPr/>
          <a:lstStyle/>
          <a:p>
            <a:r>
              <a:rPr lang="fr-FR" dirty="0"/>
              <a:t>COMMENT AGIR ? REJOINDRE NOTRE ANTENNE JEUNES</a:t>
            </a:r>
          </a:p>
        </p:txBody>
      </p:sp>
      <p:pic>
        <p:nvPicPr>
          <p:cNvPr id="10" name="Image 9" descr="Une image contenant personne, habits, femme, plein air&#10;&#10;Le contenu généré par l’IA peut être incorrect.">
            <a:extLst>
              <a:ext uri="{FF2B5EF4-FFF2-40B4-BE49-F238E27FC236}">
                <a16:creationId xmlns:a16="http://schemas.microsoft.com/office/drawing/2014/main" id="{69D33ED7-9F5B-974C-5D33-BA72B1E3D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644" y="1122611"/>
            <a:ext cx="3665571" cy="2443469"/>
          </a:xfrm>
          <a:prstGeom prst="rect">
            <a:avLst/>
          </a:prstGeom>
        </p:spPr>
      </p:pic>
      <p:pic>
        <p:nvPicPr>
          <p:cNvPr id="34" name="Image 33" descr="Une image contenant personne, habits, plein air, groupe&#10;&#10;Le contenu généré par l’IA peut être incorrect.">
            <a:extLst>
              <a:ext uri="{FF2B5EF4-FFF2-40B4-BE49-F238E27FC236}">
                <a16:creationId xmlns:a16="http://schemas.microsoft.com/office/drawing/2014/main" id="{A63E0542-E226-4AC7-970E-14FA19383C63}"/>
              </a:ext>
            </a:extLst>
          </p:cNvPr>
          <p:cNvPicPr>
            <a:picLocks noChangeAspect="1"/>
          </p:cNvPicPr>
          <p:nvPr/>
        </p:nvPicPr>
        <p:blipFill>
          <a:blip r:embed="rId4">
            <a:extLst>
              <a:ext uri="{28A0092B-C50C-407E-A947-70E740481C1C}">
                <a14:useLocalDpi xmlns:a14="http://schemas.microsoft.com/office/drawing/2010/main" val="0"/>
              </a:ext>
            </a:extLst>
          </a:blip>
          <a:srcRect l="36837" t="19663" r="9036" b="29744"/>
          <a:stretch>
            <a:fillRect/>
          </a:stretch>
        </p:blipFill>
        <p:spPr>
          <a:xfrm>
            <a:off x="7223249" y="3703744"/>
            <a:ext cx="4144966" cy="2582562"/>
          </a:xfrm>
          <a:prstGeom prst="rect">
            <a:avLst/>
          </a:prstGeom>
        </p:spPr>
      </p:pic>
      <p:sp>
        <p:nvSpPr>
          <p:cNvPr id="35" name="ZoneTexte 34">
            <a:extLst>
              <a:ext uri="{FF2B5EF4-FFF2-40B4-BE49-F238E27FC236}">
                <a16:creationId xmlns:a16="http://schemas.microsoft.com/office/drawing/2014/main" id="{CDC02310-E425-F698-7C4A-A5A6503A1983}"/>
              </a:ext>
            </a:extLst>
          </p:cNvPr>
          <p:cNvSpPr txBox="1"/>
          <p:nvPr/>
        </p:nvSpPr>
        <p:spPr>
          <a:xfrm>
            <a:off x="7875638" y="6340385"/>
            <a:ext cx="3665571" cy="262188"/>
          </a:xfrm>
          <a:prstGeom prst="rect">
            <a:avLst/>
          </a:prstGeom>
          <a:noFill/>
        </p:spPr>
        <p:txBody>
          <a:bodyPr wrap="square">
            <a:spAutoFit/>
          </a:bodyPr>
          <a:lstStyle/>
          <a:p>
            <a:pPr>
              <a:lnSpc>
                <a:spcPct val="107000"/>
              </a:lnSpc>
              <a:spcAft>
                <a:spcPts val="800"/>
              </a:spcAft>
              <a:buNone/>
            </a:pPr>
            <a:r>
              <a:rPr lang="fr-FR" sz="1100" i="1" dirty="0">
                <a:latin typeface="Trade Gothic Next Light" panose="020B0403040303020004" pitchFamily="34" charset="0"/>
                <a:ea typeface="Calibri" panose="020F0502020204030204" pitchFamily="34" charset="0"/>
                <a:cs typeface="Times New Roman" panose="02020603050405020304" pitchFamily="18" charset="0"/>
              </a:rPr>
              <a:t>Week-end des Antennes Jeunes 2025 © </a:t>
            </a:r>
            <a:r>
              <a:rPr lang="fr-FR" sz="1100" i="1" dirty="0">
                <a:effectLst/>
                <a:latin typeface="Trade Gothic Next Light" panose="020B0403040303020004" pitchFamily="34" charset="0"/>
                <a:ea typeface="Calibri" panose="020F0502020204030204" pitchFamily="34" charset="0"/>
                <a:cs typeface="Times New Roman" panose="02020603050405020304" pitchFamily="18" charset="0"/>
              </a:rPr>
              <a:t>Benjamin Girette </a:t>
            </a:r>
          </a:p>
        </p:txBody>
      </p:sp>
    </p:spTree>
    <p:extLst>
      <p:ext uri="{BB962C8B-B14F-4D97-AF65-F5344CB8AC3E}">
        <p14:creationId xmlns:p14="http://schemas.microsoft.com/office/powerpoint/2010/main" val="266610430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5" id="{AF1F1DAA-BD17-4DC0-ABF7-3702EFDA2B7E}" vid="{9B61807E-7487-4DE0-BD29-7CA6BEDFC26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9EBD38C039674586B3DF7FDFBBADA3" ma:contentTypeVersion="12" ma:contentTypeDescription="Create a new document." ma:contentTypeScope="" ma:versionID="e029a2286747bad36dde8c06435fbb64">
  <xsd:schema xmlns:xsd="http://www.w3.org/2001/XMLSchema" xmlns:xs="http://www.w3.org/2001/XMLSchema" xmlns:p="http://schemas.microsoft.com/office/2006/metadata/properties" xmlns:ns3="0b4cd4c2-9a47-434f-972c-dde5cbfdc60d" xmlns:ns4="5cc4c450-4b37-4171-8260-4737907639a1" targetNamespace="http://schemas.microsoft.com/office/2006/metadata/properties" ma:root="true" ma:fieldsID="06366d013b2e8174436e9e3a3af1330e" ns3:_="" ns4:_="">
    <xsd:import namespace="0b4cd4c2-9a47-434f-972c-dde5cbfdc60d"/>
    <xsd:import namespace="5cc4c450-4b37-4171-8260-4737907639a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cd4c2-9a47-434f-972c-dde5cbfdc60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c4c450-4b37-4171-8260-4737907639a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C8FCD4-7C1D-4682-AEAB-5CB80180C9D2}">
  <ds:schemaRefs>
    <ds:schemaRef ds:uri="http://www.w3.org/XML/1998/namespace"/>
    <ds:schemaRef ds:uri="http://schemas.microsoft.com/office/infopath/2007/PartnerControls"/>
    <ds:schemaRef ds:uri="http://purl.org/dc/terms/"/>
    <ds:schemaRef ds:uri="http://purl.org/dc/elements/1.1/"/>
    <ds:schemaRef ds:uri="0b4cd4c2-9a47-434f-972c-dde5cbfdc60d"/>
    <ds:schemaRef ds:uri="http://schemas.microsoft.com/office/2006/metadata/properties"/>
    <ds:schemaRef ds:uri="http://schemas.microsoft.com/office/2006/documentManagement/types"/>
    <ds:schemaRef ds:uri="http://schemas.openxmlformats.org/package/2006/metadata/core-properties"/>
    <ds:schemaRef ds:uri="5cc4c450-4b37-4171-8260-4737907639a1"/>
    <ds:schemaRef ds:uri="http://purl.org/dc/dcmitype/"/>
  </ds:schemaRefs>
</ds:datastoreItem>
</file>

<file path=customXml/itemProps2.xml><?xml version="1.0" encoding="utf-8"?>
<ds:datastoreItem xmlns:ds="http://schemas.openxmlformats.org/officeDocument/2006/customXml" ds:itemID="{6ED4B6B1-45D8-4FB6-BA5F-9E3B8D7F73FC}">
  <ds:schemaRefs>
    <ds:schemaRef ds:uri="0b4cd4c2-9a47-434f-972c-dde5cbfdc60d"/>
    <ds:schemaRef ds:uri="5cc4c450-4b37-4171-8260-4737907639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95244D1-5DFF-4012-8BA3-94308D7B54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ppt</Template>
  <TotalTime>439</TotalTime>
  <Words>1476</Words>
  <Application>Microsoft Office PowerPoint</Application>
  <PresentationFormat>Grand écran</PresentationFormat>
  <Paragraphs>156</Paragraphs>
  <Slides>13</Slides>
  <Notes>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13</vt:i4>
      </vt:variant>
    </vt:vector>
  </HeadingPairs>
  <TitlesOfParts>
    <vt:vector size="22" baseType="lpstr">
      <vt:lpstr>Amnesty Trade Gothic Cn</vt:lpstr>
      <vt:lpstr>Aptos</vt:lpstr>
      <vt:lpstr>Arial</vt:lpstr>
      <vt:lpstr>Calibri</vt:lpstr>
      <vt:lpstr>Calibri Light</vt:lpstr>
      <vt:lpstr>Trade Gothic Next</vt:lpstr>
      <vt:lpstr>Trade Gothic Next Light</vt:lpstr>
      <vt:lpstr>Wingdings</vt:lpstr>
      <vt:lpstr>Thème Office</vt:lpstr>
      <vt:lpstr>Présentation PowerPoint</vt:lpstr>
      <vt:lpstr>AMNESTY INTERNATIONAL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Celine Camara</dc:creator>
  <cp:lastModifiedBy>Remy Lebreton</cp:lastModifiedBy>
  <cp:revision>4</cp:revision>
  <dcterms:created xsi:type="dcterms:W3CDTF">2021-06-16T08:04:30Z</dcterms:created>
  <dcterms:modified xsi:type="dcterms:W3CDTF">2025-09-15T14:25:45Z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0x010100D99EBD38C039674586B3DF7FDFBBADA3</vt:lpwstr>
  </property>
</Properties>
</file>